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7" r:id="rId2"/>
    <p:sldId id="276" r:id="rId3"/>
    <p:sldId id="261" r:id="rId4"/>
    <p:sldId id="268" r:id="rId5"/>
    <p:sldId id="265" r:id="rId6"/>
    <p:sldId id="263" r:id="rId7"/>
    <p:sldId id="269" r:id="rId8"/>
    <p:sldId id="264" r:id="rId9"/>
    <p:sldId id="270" r:id="rId10"/>
    <p:sldId id="260" r:id="rId11"/>
    <p:sldId id="281" r:id="rId12"/>
    <p:sldId id="271" r:id="rId13"/>
    <p:sldId id="259" r:id="rId14"/>
    <p:sldId id="273" r:id="rId15"/>
    <p:sldId id="274" r:id="rId16"/>
    <p:sldId id="275" r:id="rId17"/>
    <p:sldId id="26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9F1"/>
    <a:srgbClr val="69D2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16DC0-686C-490C-A90C-BA3059548C2A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9F0A1-D47A-4A6C-B4CD-9C71762FE8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9F0A1-D47A-4A6C-B4CD-9C71762FE85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wnload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9D2F7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ЛЮДМИЛА\1 РИСУНКИ\охрана природы\0_1bcea_689b432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3286124"/>
            <a:ext cx="4818112" cy="3270294"/>
          </a:xfrm>
          <a:prstGeom prst="rect">
            <a:avLst/>
          </a:prstGeom>
          <a:noFill/>
        </p:spPr>
      </p:pic>
      <p:pic>
        <p:nvPicPr>
          <p:cNvPr id="5" name="Picture 2" descr="G:\ЛЮДМИЛА\1 РИСУНКИ\охрана природы\0_1bcea_689b432_X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5888" y="3357562"/>
            <a:ext cx="4818112" cy="32702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21429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Путешествие в зимний лес. 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 зимуют дикие животные ?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esktop\0_a6a18_5bc89a3f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714488"/>
            <a:ext cx="4095750" cy="2371725"/>
          </a:xfrm>
          <a:prstGeom prst="rect">
            <a:avLst/>
          </a:prstGeom>
          <a:noFill/>
        </p:spPr>
      </p:pic>
      <p:pic>
        <p:nvPicPr>
          <p:cNvPr id="2052" name="Picture 4" descr="C:\Users\Admin\Desktop\0_a6a18_5bc89a3f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785926"/>
            <a:ext cx="4095750" cy="2371725"/>
          </a:xfrm>
          <a:prstGeom prst="rect">
            <a:avLst/>
          </a:prstGeom>
          <a:noFill/>
        </p:spPr>
      </p:pic>
      <p:pic>
        <p:nvPicPr>
          <p:cNvPr id="8" name="Picture 2" descr="C:\Users\Admin\Desktop\162195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71480"/>
            <a:ext cx="568343" cy="652458"/>
          </a:xfrm>
          <a:prstGeom prst="rect">
            <a:avLst/>
          </a:prstGeom>
          <a:noFill/>
        </p:spPr>
      </p:pic>
      <p:pic>
        <p:nvPicPr>
          <p:cNvPr id="9" name="Picture 2" descr="C:\Users\Admin\Desktop\162195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776" y="571480"/>
            <a:ext cx="568343" cy="652458"/>
          </a:xfrm>
          <a:prstGeom prst="rect">
            <a:avLst/>
          </a:prstGeom>
          <a:noFill/>
        </p:spPr>
      </p:pic>
      <p:pic>
        <p:nvPicPr>
          <p:cNvPr id="10" name="Picture 2" descr="C:\Users\Admin\Desktop\162195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357694"/>
            <a:ext cx="568343" cy="652458"/>
          </a:xfrm>
          <a:prstGeom prst="rect">
            <a:avLst/>
          </a:prstGeom>
          <a:noFill/>
        </p:spPr>
      </p:pic>
      <p:pic>
        <p:nvPicPr>
          <p:cNvPr id="11" name="Picture 2" descr="C:\Users\Admin\Desktop\162195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428736"/>
            <a:ext cx="568343" cy="652458"/>
          </a:xfrm>
          <a:prstGeom prst="rect">
            <a:avLst/>
          </a:prstGeom>
          <a:noFill/>
        </p:spPr>
      </p:pic>
      <p:pic>
        <p:nvPicPr>
          <p:cNvPr id="12" name="Picture 2" descr="C:\Users\Admin\Desktop\1621958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428736"/>
            <a:ext cx="568343" cy="652458"/>
          </a:xfrm>
          <a:prstGeom prst="rect">
            <a:avLst/>
          </a:prstGeom>
          <a:noFill/>
        </p:spPr>
      </p:pic>
      <p:pic>
        <p:nvPicPr>
          <p:cNvPr id="13" name="downlo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43966" y="6215082"/>
            <a:ext cx="304800" cy="304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11760" y="6237312"/>
            <a:ext cx="5127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Подготовила: воспитатель Баженова Ю.С.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Admin\Desktop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929066"/>
            <a:ext cx="2738430" cy="2671680"/>
          </a:xfrm>
          <a:prstGeom prst="rect">
            <a:avLst/>
          </a:prstGeom>
          <a:noFill/>
        </p:spPr>
      </p:pic>
      <p:pic>
        <p:nvPicPr>
          <p:cNvPr id="17412" name="Picture 4" descr="C:\Users\Admin\Desktop\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253" y="3214686"/>
            <a:ext cx="1153309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\Desktop\вет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4282" y="428604"/>
            <a:ext cx="3428992" cy="1823081"/>
          </a:xfrm>
          <a:prstGeom prst="rect">
            <a:avLst/>
          </a:prstGeom>
          <a:noFill/>
        </p:spPr>
      </p:pic>
      <p:pic>
        <p:nvPicPr>
          <p:cNvPr id="1026" name="Picture 2" descr="C:\Users\Admin\Desktop\0_6964e_76451f6a_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4286256"/>
            <a:ext cx="2940164" cy="1944697"/>
          </a:xfrm>
          <a:prstGeom prst="rect">
            <a:avLst/>
          </a:prstGeom>
          <a:noFill/>
        </p:spPr>
      </p:pic>
      <p:pic>
        <p:nvPicPr>
          <p:cNvPr id="5" name="Picture 3" descr="C:\Users\Admin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714752"/>
            <a:ext cx="1571636" cy="1533327"/>
          </a:xfrm>
          <a:prstGeom prst="rect">
            <a:avLst/>
          </a:prstGeom>
          <a:noFill/>
        </p:spPr>
      </p:pic>
      <p:pic>
        <p:nvPicPr>
          <p:cNvPr id="1029" name="Picture 5" descr="C:\Users\Admin\Desktop\ветк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803" y="2357430"/>
            <a:ext cx="4236972" cy="2252657"/>
          </a:xfrm>
          <a:prstGeom prst="rect">
            <a:avLst/>
          </a:prstGeom>
          <a:noFill/>
        </p:spPr>
      </p:pic>
      <p:pic>
        <p:nvPicPr>
          <p:cNvPr id="1030" name="Picture 6" descr="C:\Users\Admin\Desktop\ng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1714488"/>
            <a:ext cx="2928958" cy="4977415"/>
          </a:xfrm>
          <a:prstGeom prst="rect">
            <a:avLst/>
          </a:prstGeom>
          <a:noFill/>
        </p:spPr>
      </p:pic>
      <p:pic>
        <p:nvPicPr>
          <p:cNvPr id="9" name="Picture 6" descr="C:\Users\Admin\Desktop\ng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85728"/>
            <a:ext cx="2071734" cy="3120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05088E-6 C 0.15521 -5.05088E-6 0.31042 -5.05088E-6 0.3724 -5.0508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77 0.00416 C 0.23976 0.00231 0.06876 0.0007 5E-6 -3.72803E-6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0_83516_12b8984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71480"/>
            <a:ext cx="4470755" cy="4813295"/>
          </a:xfrm>
          <a:prstGeom prst="rect">
            <a:avLst/>
          </a:prstGeom>
          <a:noFill/>
        </p:spPr>
      </p:pic>
      <p:pic>
        <p:nvPicPr>
          <p:cNvPr id="5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7"/>
            <a:ext cx="2071670" cy="2348890"/>
          </a:xfrm>
          <a:prstGeom prst="rect">
            <a:avLst/>
          </a:prstGeom>
          <a:noFill/>
        </p:spPr>
      </p:pic>
      <p:pic>
        <p:nvPicPr>
          <p:cNvPr id="6" name="Picture 4" descr="C:\Users\Admin\Desktop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643314"/>
            <a:ext cx="3214686" cy="3214686"/>
          </a:xfrm>
          <a:prstGeom prst="rect">
            <a:avLst/>
          </a:prstGeom>
          <a:noFill/>
        </p:spPr>
      </p:pic>
      <p:pic>
        <p:nvPicPr>
          <p:cNvPr id="7" name="Picture 3" descr="C:\Users\Admin\Desktop\c73fbe0c2d7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54043"/>
            <a:ext cx="2286016" cy="1603957"/>
          </a:xfrm>
          <a:prstGeom prst="rect">
            <a:avLst/>
          </a:prstGeom>
          <a:noFill/>
        </p:spPr>
      </p:pic>
      <p:pic>
        <p:nvPicPr>
          <p:cNvPr id="8" name="Picture 4" descr="C:\Users\Admin\Desktop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143380"/>
            <a:ext cx="2786082" cy="2416047"/>
          </a:xfrm>
          <a:prstGeom prst="rect">
            <a:avLst/>
          </a:prstGeom>
          <a:noFill/>
        </p:spPr>
      </p:pic>
      <p:pic>
        <p:nvPicPr>
          <p:cNvPr id="9" name="Picture 5" descr="C:\Users\Admin\Desktop\1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85728"/>
            <a:ext cx="3176975" cy="2090972"/>
          </a:xfrm>
          <a:prstGeom prst="rect">
            <a:avLst/>
          </a:prstGeom>
          <a:noFill/>
        </p:spPr>
      </p:pic>
      <p:pic>
        <p:nvPicPr>
          <p:cNvPr id="10" name="Picture 6" descr="C:\Users\Admin\Desktop\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2421073"/>
            <a:ext cx="2714612" cy="1569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0_83516_12b8984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71480"/>
            <a:ext cx="4470755" cy="4813295"/>
          </a:xfrm>
          <a:prstGeom prst="rect">
            <a:avLst/>
          </a:prstGeom>
          <a:noFill/>
        </p:spPr>
      </p:pic>
      <p:pic>
        <p:nvPicPr>
          <p:cNvPr id="5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7"/>
            <a:ext cx="2071670" cy="2348890"/>
          </a:xfrm>
          <a:prstGeom prst="rect">
            <a:avLst/>
          </a:prstGeom>
          <a:noFill/>
        </p:spPr>
      </p:pic>
      <p:pic>
        <p:nvPicPr>
          <p:cNvPr id="6" name="Picture 4" descr="C:\Users\Admin\Desktop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643314"/>
            <a:ext cx="3214686" cy="3214686"/>
          </a:xfrm>
          <a:prstGeom prst="rect">
            <a:avLst/>
          </a:prstGeom>
          <a:noFill/>
        </p:spPr>
      </p:pic>
      <p:pic>
        <p:nvPicPr>
          <p:cNvPr id="7" name="Picture 3" descr="C:\Users\Admin\Desktop\c73fbe0c2d7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54043"/>
            <a:ext cx="2286016" cy="1603957"/>
          </a:xfrm>
          <a:prstGeom prst="rect">
            <a:avLst/>
          </a:prstGeom>
          <a:noFill/>
        </p:spPr>
      </p:pic>
      <p:pic>
        <p:nvPicPr>
          <p:cNvPr id="8" name="Picture 4" descr="C:\Users\Admin\Desktop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143380"/>
            <a:ext cx="2786082" cy="2416047"/>
          </a:xfrm>
          <a:prstGeom prst="rect">
            <a:avLst/>
          </a:prstGeom>
          <a:noFill/>
        </p:spPr>
      </p:pic>
      <p:pic>
        <p:nvPicPr>
          <p:cNvPr id="9" name="Picture 5" descr="C:\Users\Admin\Desktop\1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285728"/>
            <a:ext cx="3176975" cy="2090972"/>
          </a:xfrm>
          <a:prstGeom prst="rect">
            <a:avLst/>
          </a:prstGeom>
          <a:noFill/>
        </p:spPr>
      </p:pic>
      <p:pic>
        <p:nvPicPr>
          <p:cNvPr id="10" name="Picture 6" descr="C:\Users\Admin\Desktop\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2421073"/>
            <a:ext cx="2714612" cy="1569386"/>
          </a:xfrm>
          <a:prstGeom prst="rect">
            <a:avLst/>
          </a:prstGeom>
          <a:noFill/>
        </p:spPr>
      </p:pic>
      <p:pic>
        <p:nvPicPr>
          <p:cNvPr id="1026" name="Picture 2" descr="C:\Users\Admin\Desktop\110674283_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43613" y="0"/>
            <a:ext cx="3100387" cy="23637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Admin\Desktop\Break_dancing_bea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4818"/>
            <a:ext cx="2643182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66"/>
            <a:ext cx="568343" cy="652458"/>
          </a:xfrm>
          <a:prstGeom prst="rect">
            <a:avLst/>
          </a:prstGeom>
          <a:noFill/>
        </p:spPr>
      </p:pic>
      <p:pic>
        <p:nvPicPr>
          <p:cNvPr id="3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357166"/>
            <a:ext cx="568343" cy="652458"/>
          </a:xfrm>
          <a:prstGeom prst="rect">
            <a:avLst/>
          </a:prstGeom>
          <a:noFill/>
        </p:spPr>
      </p:pic>
      <p:pic>
        <p:nvPicPr>
          <p:cNvPr id="4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28604"/>
            <a:ext cx="568343" cy="652458"/>
          </a:xfrm>
          <a:prstGeom prst="rect">
            <a:avLst/>
          </a:prstGeom>
          <a:noFill/>
        </p:spPr>
      </p:pic>
      <p:pic>
        <p:nvPicPr>
          <p:cNvPr id="5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6000768"/>
            <a:ext cx="568343" cy="652458"/>
          </a:xfrm>
          <a:prstGeom prst="rect">
            <a:avLst/>
          </a:prstGeom>
          <a:noFill/>
        </p:spPr>
      </p:pic>
      <p:pic>
        <p:nvPicPr>
          <p:cNvPr id="6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24" y="3286124"/>
            <a:ext cx="568343" cy="652458"/>
          </a:xfrm>
          <a:prstGeom prst="rect">
            <a:avLst/>
          </a:prstGeom>
          <a:noFill/>
        </p:spPr>
      </p:pic>
      <p:pic>
        <p:nvPicPr>
          <p:cNvPr id="7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071810"/>
            <a:ext cx="568343" cy="652458"/>
          </a:xfrm>
          <a:prstGeom prst="rect">
            <a:avLst/>
          </a:prstGeom>
          <a:noFill/>
        </p:spPr>
      </p:pic>
      <p:pic>
        <p:nvPicPr>
          <p:cNvPr id="8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57166"/>
            <a:ext cx="568343" cy="652458"/>
          </a:xfrm>
          <a:prstGeom prst="rect">
            <a:avLst/>
          </a:prstGeom>
          <a:noFill/>
        </p:spPr>
      </p:pic>
      <p:pic>
        <p:nvPicPr>
          <p:cNvPr id="9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5857892"/>
            <a:ext cx="568343" cy="652458"/>
          </a:xfrm>
          <a:prstGeom prst="rect">
            <a:avLst/>
          </a:prstGeom>
          <a:noFill/>
        </p:spPr>
      </p:pic>
      <p:pic>
        <p:nvPicPr>
          <p:cNvPr id="10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929330"/>
            <a:ext cx="568343" cy="652458"/>
          </a:xfrm>
          <a:prstGeom prst="rect">
            <a:avLst/>
          </a:prstGeom>
          <a:noFill/>
        </p:spPr>
      </p:pic>
      <p:pic>
        <p:nvPicPr>
          <p:cNvPr id="11" name="Picture 2" descr="C:\Users\Admin\Desktop\162195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5857892"/>
            <a:ext cx="568343" cy="652458"/>
          </a:xfrm>
          <a:prstGeom prst="rect">
            <a:avLst/>
          </a:prstGeom>
          <a:noFill/>
        </p:spPr>
      </p:pic>
      <p:pic>
        <p:nvPicPr>
          <p:cNvPr id="12" name="Picture 3" descr="C:\Users\Admin\Desktop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857232"/>
            <a:ext cx="2665207" cy="2600242"/>
          </a:xfrm>
          <a:prstGeom prst="rect">
            <a:avLst/>
          </a:prstGeom>
          <a:noFill/>
        </p:spPr>
      </p:pic>
      <p:pic>
        <p:nvPicPr>
          <p:cNvPr id="13" name="Picture 5" descr="C:\Users\Admin\Desktop\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3786190"/>
            <a:ext cx="3786214" cy="2491952"/>
          </a:xfrm>
          <a:prstGeom prst="rect">
            <a:avLst/>
          </a:prstGeom>
          <a:noFill/>
        </p:spPr>
      </p:pic>
      <p:pic>
        <p:nvPicPr>
          <p:cNvPr id="14" name="Picture 6" descr="C:\Users\Admin\Desktop\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1109239"/>
            <a:ext cx="3286148" cy="2418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568343" cy="652458"/>
          </a:xfrm>
          <a:prstGeom prst="rect">
            <a:avLst/>
          </a:prstGeom>
          <a:noFill/>
        </p:spPr>
      </p:pic>
      <p:pic>
        <p:nvPicPr>
          <p:cNvPr id="3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57166"/>
            <a:ext cx="568343" cy="652458"/>
          </a:xfrm>
          <a:prstGeom prst="rect">
            <a:avLst/>
          </a:prstGeom>
          <a:noFill/>
        </p:spPr>
      </p:pic>
      <p:pic>
        <p:nvPicPr>
          <p:cNvPr id="4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8604"/>
            <a:ext cx="568343" cy="652458"/>
          </a:xfrm>
          <a:prstGeom prst="rect">
            <a:avLst/>
          </a:prstGeom>
          <a:noFill/>
        </p:spPr>
      </p:pic>
      <p:pic>
        <p:nvPicPr>
          <p:cNvPr id="5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572008"/>
            <a:ext cx="568343" cy="652458"/>
          </a:xfrm>
          <a:prstGeom prst="rect">
            <a:avLst/>
          </a:prstGeom>
          <a:noFill/>
        </p:spPr>
      </p:pic>
      <p:pic>
        <p:nvPicPr>
          <p:cNvPr id="6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286124"/>
            <a:ext cx="568343" cy="652458"/>
          </a:xfrm>
          <a:prstGeom prst="rect">
            <a:avLst/>
          </a:prstGeom>
          <a:noFill/>
        </p:spPr>
      </p:pic>
      <p:pic>
        <p:nvPicPr>
          <p:cNvPr id="7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568343" cy="652458"/>
          </a:xfrm>
          <a:prstGeom prst="rect">
            <a:avLst/>
          </a:prstGeom>
          <a:noFill/>
        </p:spPr>
      </p:pic>
      <p:pic>
        <p:nvPicPr>
          <p:cNvPr id="8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7166"/>
            <a:ext cx="568343" cy="652458"/>
          </a:xfrm>
          <a:prstGeom prst="rect">
            <a:avLst/>
          </a:prstGeom>
          <a:noFill/>
        </p:spPr>
      </p:pic>
      <p:pic>
        <p:nvPicPr>
          <p:cNvPr id="9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5857892"/>
            <a:ext cx="568343" cy="652458"/>
          </a:xfrm>
          <a:prstGeom prst="rect">
            <a:avLst/>
          </a:prstGeom>
          <a:noFill/>
        </p:spPr>
      </p:pic>
      <p:pic>
        <p:nvPicPr>
          <p:cNvPr id="10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929330"/>
            <a:ext cx="568343" cy="652458"/>
          </a:xfrm>
          <a:prstGeom prst="rect">
            <a:avLst/>
          </a:prstGeom>
          <a:noFill/>
        </p:spPr>
      </p:pic>
      <p:pic>
        <p:nvPicPr>
          <p:cNvPr id="11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857892"/>
            <a:ext cx="568343" cy="652458"/>
          </a:xfrm>
          <a:prstGeom prst="rect">
            <a:avLst/>
          </a:prstGeom>
          <a:noFill/>
        </p:spPr>
      </p:pic>
      <p:pic>
        <p:nvPicPr>
          <p:cNvPr id="4098" name="Picture 2" descr="C:\Users\Admin\Desktop\0_109ba2_64161dd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857232"/>
            <a:ext cx="1821421" cy="2632058"/>
          </a:xfrm>
          <a:prstGeom prst="rect">
            <a:avLst/>
          </a:prstGeom>
          <a:noFill/>
        </p:spPr>
      </p:pic>
      <p:pic>
        <p:nvPicPr>
          <p:cNvPr id="4099" name="Picture 3" descr="C:\Users\Admin\Desktop\0_114c0b_7cabd746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142984"/>
            <a:ext cx="2214578" cy="2092680"/>
          </a:xfrm>
          <a:prstGeom prst="rect">
            <a:avLst/>
          </a:prstGeom>
          <a:noFill/>
        </p:spPr>
      </p:pic>
      <p:pic>
        <p:nvPicPr>
          <p:cNvPr id="4100" name="Picture 4" descr="C:\Users\Admin\Desktop\3f8137dca3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2714620"/>
            <a:ext cx="3143272" cy="3890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0"/>
            <a:ext cx="3117850" cy="2144713"/>
          </a:xfrm>
          <a:prstGeom prst="rect">
            <a:avLst/>
          </a:prstGeom>
          <a:noFill/>
        </p:spPr>
      </p:pic>
      <p:pic>
        <p:nvPicPr>
          <p:cNvPr id="5" name="Picture 4" descr="C:\Users\Admin\Desktop\Overca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-285776"/>
            <a:ext cx="2438400" cy="2438400"/>
          </a:xfrm>
          <a:prstGeom prst="rect">
            <a:avLst/>
          </a:prstGeom>
          <a:noFill/>
        </p:spPr>
      </p:pic>
      <p:pic>
        <p:nvPicPr>
          <p:cNvPr id="6" name="Picture 4" descr="C:\Users\Admin\Desktop\Overcas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85776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568343" cy="652458"/>
          </a:xfrm>
          <a:prstGeom prst="rect">
            <a:avLst/>
          </a:prstGeom>
          <a:noFill/>
        </p:spPr>
      </p:pic>
      <p:pic>
        <p:nvPicPr>
          <p:cNvPr id="3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57166"/>
            <a:ext cx="568343" cy="652458"/>
          </a:xfrm>
          <a:prstGeom prst="rect">
            <a:avLst/>
          </a:prstGeom>
          <a:noFill/>
        </p:spPr>
      </p:pic>
      <p:pic>
        <p:nvPicPr>
          <p:cNvPr id="4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8604"/>
            <a:ext cx="568343" cy="652458"/>
          </a:xfrm>
          <a:prstGeom prst="rect">
            <a:avLst/>
          </a:prstGeom>
          <a:noFill/>
        </p:spPr>
      </p:pic>
      <p:pic>
        <p:nvPicPr>
          <p:cNvPr id="5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000768"/>
            <a:ext cx="568343" cy="652458"/>
          </a:xfrm>
          <a:prstGeom prst="rect">
            <a:avLst/>
          </a:prstGeom>
          <a:noFill/>
        </p:spPr>
      </p:pic>
      <p:pic>
        <p:nvPicPr>
          <p:cNvPr id="6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286124"/>
            <a:ext cx="568343" cy="652458"/>
          </a:xfrm>
          <a:prstGeom prst="rect">
            <a:avLst/>
          </a:prstGeom>
          <a:noFill/>
        </p:spPr>
      </p:pic>
      <p:pic>
        <p:nvPicPr>
          <p:cNvPr id="7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568343" cy="652458"/>
          </a:xfrm>
          <a:prstGeom prst="rect">
            <a:avLst/>
          </a:prstGeom>
          <a:noFill/>
        </p:spPr>
      </p:pic>
      <p:pic>
        <p:nvPicPr>
          <p:cNvPr id="8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7166"/>
            <a:ext cx="568343" cy="652458"/>
          </a:xfrm>
          <a:prstGeom prst="rect">
            <a:avLst/>
          </a:prstGeom>
          <a:noFill/>
        </p:spPr>
      </p:pic>
      <p:pic>
        <p:nvPicPr>
          <p:cNvPr id="9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5857892"/>
            <a:ext cx="568343" cy="652458"/>
          </a:xfrm>
          <a:prstGeom prst="rect">
            <a:avLst/>
          </a:prstGeom>
          <a:noFill/>
        </p:spPr>
      </p:pic>
      <p:pic>
        <p:nvPicPr>
          <p:cNvPr id="10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929330"/>
            <a:ext cx="568343" cy="652458"/>
          </a:xfrm>
          <a:prstGeom prst="rect">
            <a:avLst/>
          </a:prstGeom>
          <a:noFill/>
        </p:spPr>
      </p:pic>
      <p:pic>
        <p:nvPicPr>
          <p:cNvPr id="11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857892"/>
            <a:ext cx="568343" cy="652458"/>
          </a:xfrm>
          <a:prstGeom prst="rect">
            <a:avLst/>
          </a:prstGeom>
          <a:noFill/>
        </p:spPr>
      </p:pic>
      <p:pic>
        <p:nvPicPr>
          <p:cNvPr id="12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3357562"/>
            <a:ext cx="2428860" cy="2753877"/>
          </a:xfrm>
          <a:prstGeom prst="rect">
            <a:avLst/>
          </a:prstGeom>
          <a:noFill/>
        </p:spPr>
      </p:pic>
      <p:pic>
        <p:nvPicPr>
          <p:cNvPr id="13" name="Picture 4" descr="C:\Users\Admin\Desktop\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357298"/>
            <a:ext cx="2786082" cy="2416047"/>
          </a:xfrm>
          <a:prstGeom prst="rect">
            <a:avLst/>
          </a:prstGeom>
          <a:noFill/>
        </p:spPr>
      </p:pic>
      <p:pic>
        <p:nvPicPr>
          <p:cNvPr id="5122" name="Picture 2" descr="C:\Users\Admin\Desktop\0_61dca_6f93a0ae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1500174"/>
            <a:ext cx="2540812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568343" cy="652458"/>
          </a:xfrm>
          <a:prstGeom prst="rect">
            <a:avLst/>
          </a:prstGeom>
          <a:noFill/>
        </p:spPr>
      </p:pic>
      <p:pic>
        <p:nvPicPr>
          <p:cNvPr id="3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57166"/>
            <a:ext cx="568343" cy="652458"/>
          </a:xfrm>
          <a:prstGeom prst="rect">
            <a:avLst/>
          </a:prstGeom>
          <a:noFill/>
        </p:spPr>
      </p:pic>
      <p:pic>
        <p:nvPicPr>
          <p:cNvPr id="4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428604"/>
            <a:ext cx="568343" cy="652458"/>
          </a:xfrm>
          <a:prstGeom prst="rect">
            <a:avLst/>
          </a:prstGeom>
          <a:noFill/>
        </p:spPr>
      </p:pic>
      <p:pic>
        <p:nvPicPr>
          <p:cNvPr id="5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000768"/>
            <a:ext cx="568343" cy="652458"/>
          </a:xfrm>
          <a:prstGeom prst="rect">
            <a:avLst/>
          </a:prstGeom>
          <a:noFill/>
        </p:spPr>
      </p:pic>
      <p:pic>
        <p:nvPicPr>
          <p:cNvPr id="6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24" y="3286124"/>
            <a:ext cx="568343" cy="652458"/>
          </a:xfrm>
          <a:prstGeom prst="rect">
            <a:avLst/>
          </a:prstGeom>
          <a:noFill/>
        </p:spPr>
      </p:pic>
      <p:pic>
        <p:nvPicPr>
          <p:cNvPr id="7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071810"/>
            <a:ext cx="568343" cy="652458"/>
          </a:xfrm>
          <a:prstGeom prst="rect">
            <a:avLst/>
          </a:prstGeom>
          <a:noFill/>
        </p:spPr>
      </p:pic>
      <p:pic>
        <p:nvPicPr>
          <p:cNvPr id="8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7166"/>
            <a:ext cx="568343" cy="652458"/>
          </a:xfrm>
          <a:prstGeom prst="rect">
            <a:avLst/>
          </a:prstGeom>
          <a:noFill/>
        </p:spPr>
      </p:pic>
      <p:pic>
        <p:nvPicPr>
          <p:cNvPr id="9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5857892"/>
            <a:ext cx="568343" cy="652458"/>
          </a:xfrm>
          <a:prstGeom prst="rect">
            <a:avLst/>
          </a:prstGeom>
          <a:noFill/>
        </p:spPr>
      </p:pic>
      <p:pic>
        <p:nvPicPr>
          <p:cNvPr id="10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5929330"/>
            <a:ext cx="568343" cy="652458"/>
          </a:xfrm>
          <a:prstGeom prst="rect">
            <a:avLst/>
          </a:prstGeom>
          <a:noFill/>
        </p:spPr>
      </p:pic>
      <p:pic>
        <p:nvPicPr>
          <p:cNvPr id="11" name="Picture 2" descr="C:\Users\Admin\Desktop\1621958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5857892"/>
            <a:ext cx="568343" cy="652458"/>
          </a:xfrm>
          <a:prstGeom prst="rect">
            <a:avLst/>
          </a:prstGeom>
          <a:noFill/>
        </p:spPr>
      </p:pic>
      <p:pic>
        <p:nvPicPr>
          <p:cNvPr id="12" name="Picture 2" descr="C:\Users\Admin\Desktop\110674283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857364"/>
            <a:ext cx="3457577" cy="2636115"/>
          </a:xfrm>
          <a:prstGeom prst="rect">
            <a:avLst/>
          </a:prstGeom>
          <a:noFill/>
        </p:spPr>
      </p:pic>
      <p:pic>
        <p:nvPicPr>
          <p:cNvPr id="13" name="Picture 3" descr="C:\Users\Admin\Desktop\c73fbe0c2d7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357694"/>
            <a:ext cx="2357454" cy="1654081"/>
          </a:xfrm>
          <a:prstGeom prst="rect">
            <a:avLst/>
          </a:prstGeom>
          <a:noFill/>
        </p:spPr>
      </p:pic>
      <p:pic>
        <p:nvPicPr>
          <p:cNvPr id="6146" name="Picture 2" descr="C:\Users\Admin\Desktop\bear_PNG1191-170x16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1857364"/>
            <a:ext cx="2833696" cy="2767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0"/>
            <a:ext cx="1143008" cy="1295959"/>
          </a:xfrm>
          <a:prstGeom prst="rect">
            <a:avLst/>
          </a:prstGeom>
          <a:noFill/>
        </p:spPr>
      </p:pic>
      <p:pic>
        <p:nvPicPr>
          <p:cNvPr id="18435" name="Picture 3" descr="C:\Users\Admin\Desktop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88" y="0"/>
            <a:ext cx="1571612" cy="157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0_83516_12b8984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71480"/>
            <a:ext cx="4470755" cy="4813295"/>
          </a:xfrm>
          <a:prstGeom prst="rect">
            <a:avLst/>
          </a:prstGeom>
          <a:noFill/>
        </p:spPr>
      </p:pic>
      <p:pic>
        <p:nvPicPr>
          <p:cNvPr id="3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7"/>
            <a:ext cx="2071670" cy="2348890"/>
          </a:xfrm>
          <a:prstGeom prst="rect">
            <a:avLst/>
          </a:prstGeom>
          <a:noFill/>
        </p:spPr>
      </p:pic>
      <p:pic>
        <p:nvPicPr>
          <p:cNvPr id="4" name="Picture 4" descr="C:\Users\Admin\Desktop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643314"/>
            <a:ext cx="321468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0_83516_12b8984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71480"/>
            <a:ext cx="4470755" cy="4813295"/>
          </a:xfrm>
          <a:prstGeom prst="rect">
            <a:avLst/>
          </a:prstGeom>
          <a:noFill/>
        </p:spPr>
      </p:pic>
      <p:pic>
        <p:nvPicPr>
          <p:cNvPr id="5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7"/>
            <a:ext cx="2071670" cy="2348890"/>
          </a:xfrm>
          <a:prstGeom prst="rect">
            <a:avLst/>
          </a:prstGeom>
          <a:noFill/>
        </p:spPr>
      </p:pic>
      <p:pic>
        <p:nvPicPr>
          <p:cNvPr id="6" name="Picture 4" descr="C:\Users\Admin\Desktop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643314"/>
            <a:ext cx="3214686" cy="3214686"/>
          </a:xfrm>
          <a:prstGeom prst="rect">
            <a:avLst/>
          </a:prstGeom>
          <a:noFill/>
        </p:spPr>
      </p:pic>
      <p:pic>
        <p:nvPicPr>
          <p:cNvPr id="7" name="Picture 3" descr="C:\Users\Admin\Desktop\c73fbe0c2d7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54043"/>
            <a:ext cx="2286016" cy="1603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0_83516_12b8984d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71480"/>
            <a:ext cx="4470755" cy="4813295"/>
          </a:xfrm>
          <a:prstGeom prst="rect">
            <a:avLst/>
          </a:prstGeom>
          <a:noFill/>
        </p:spPr>
      </p:pic>
      <p:pic>
        <p:nvPicPr>
          <p:cNvPr id="3" name="Picture 2" descr="C:\Users\Admin\Desktop\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7"/>
            <a:ext cx="2071670" cy="2348890"/>
          </a:xfrm>
          <a:prstGeom prst="rect">
            <a:avLst/>
          </a:prstGeom>
          <a:noFill/>
        </p:spPr>
      </p:pic>
      <p:pic>
        <p:nvPicPr>
          <p:cNvPr id="4" name="Picture 4" descr="C:\Users\Admin\Desktop\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8660" y="3643314"/>
            <a:ext cx="3214686" cy="3214686"/>
          </a:xfrm>
          <a:prstGeom prst="rect">
            <a:avLst/>
          </a:prstGeom>
          <a:noFill/>
        </p:spPr>
      </p:pic>
      <p:pic>
        <p:nvPicPr>
          <p:cNvPr id="5" name="Picture 3" descr="C:\Users\Admin\Desktop\c73fbe0c2d7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5254043"/>
            <a:ext cx="2286016" cy="1603957"/>
          </a:xfrm>
          <a:prstGeom prst="rect">
            <a:avLst/>
          </a:prstGeom>
          <a:noFill/>
        </p:spPr>
      </p:pic>
      <p:pic>
        <p:nvPicPr>
          <p:cNvPr id="6" name="Picture 4" descr="C:\Users\Admin\Desktop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143380"/>
            <a:ext cx="2786082" cy="2416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17</Words>
  <Application>Microsoft Office PowerPoint</Application>
  <PresentationFormat>Экран (4:3)</PresentationFormat>
  <Paragraphs>4</Paragraphs>
  <Slides>21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Баженова </cp:lastModifiedBy>
  <cp:revision>29</cp:revision>
  <dcterms:created xsi:type="dcterms:W3CDTF">2016-11-27T14:03:25Z</dcterms:created>
  <dcterms:modified xsi:type="dcterms:W3CDTF">2020-03-12T17:57:00Z</dcterms:modified>
</cp:coreProperties>
</file>