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9" r:id="rId13"/>
    <p:sldId id="270" r:id="rId14"/>
    <p:sldId id="271" r:id="rId15"/>
    <p:sldId id="266" r:id="rId16"/>
    <p:sldId id="272" r:id="rId17"/>
    <p:sldId id="267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113F-D9E3-4D95-8CE8-551F2B85B216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5BCE-5C26-48F8-BF8D-9D5D3A5B4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79AF-19F8-40F0-89F8-66A45A6BBCB5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A077-52A6-41DF-97B2-70FE8F5A6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46B6-D219-4A7D-AB49-AEB24C8C61E6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B4B6D-BE8B-4D32-9D96-17249AB7E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D0C2-7A2F-477D-AACA-0A7CF5D07B24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8B4B-4229-4A47-ABEC-B51D5233B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5A8A-6ACF-46E4-9CD7-259EE2CD762B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022A-BEC8-4F6F-BCF4-9024B121E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0B80-AAA6-43A6-9490-A2A2D7DD05CE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4EAF-8192-4354-B535-AE8AA56B5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692D-6270-4FEF-9667-B23F0FD6A052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5E12-DE57-4DB0-A1A0-7C910415C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E243-A5F7-4051-88F0-A1137B6FEBDE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BC58-C48E-418E-8FC9-168F961FE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1C29-0E11-4C3C-AEDF-29045EAD0241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DBC3-FCAF-4C04-A91D-26C6310C5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1BAE-3861-4235-9727-4ACD37D051BF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BD29-A1BF-4FF8-A449-594D89D40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CE8B-2FBB-4862-9976-74724C22711B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2FE6-7282-43C7-9D27-AE81B898E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1B500-B575-4441-8484-B4EF10A28C29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91A6A-4CE3-41B7-B910-010417C1F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4;&#1086;&#1089;&#1087;&#1080;&#1090;&#1072;&#1090;&#1077;&#1083;&#1100;%20&#1075;&#1086;&#1076;&#1072;\2020-01-24\DSC_0002.MOV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6;&#1089;&#1087;&#1080;&#1090;&#1072;&#1090;&#1077;&#1083;&#1100;%20&#1075;&#1086;&#1076;&#1072;\&#1076;&#1077;&#1090;&#1080;%20&#1074;&#1086;&#1081;&#1085;&#1099;%201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4;&#1086;&#1089;&#1087;&#1080;&#1090;&#1072;&#1090;&#1077;&#1083;&#1100;%20&#1075;&#1086;&#1076;&#1072;\&#1076;&#1077;&#1085;&#1100;%20&#1087;&#1086;&#1073;&#1077;&#1076;&#1099;%202%20&#1074;&#1072;&#1088;&#1080;&#1072;&#1085;&#1090;.mp4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4;&#1086;&#1089;&#1087;&#1080;&#1090;&#1072;&#1090;&#1077;&#1083;&#1100;%20&#1075;&#1086;&#1076;&#1072;\muzika_i_zvuki_zhivoj_prirodi_-_zvuki_lesa_(zf.fm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6;&#1089;&#1087;&#1080;&#1090;&#1072;&#1090;&#1077;&#1083;&#1100;%20&#1075;&#1086;&#1076;&#1072;\00937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6;&#1089;&#1087;&#1080;&#1090;&#1072;&#1090;&#1077;&#1083;&#1100;%20&#1075;&#1086;&#1076;&#1072;\WavLibraryNet_Sound3939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6;&#1089;&#1087;&#1080;&#1090;&#1072;&#1090;&#1077;&#1083;&#1100;%20&#1075;&#1086;&#1076;&#1072;\04280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4;&#1086;&#1089;&#1087;&#1080;&#1090;&#1072;&#1090;&#1077;&#1083;&#1100;%20&#1075;&#1086;&#1076;&#1072;\&#1083;&#1077;&#1074;&#1080;&#1090;&#1072;&#1085;%201.mp4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692275" y="476250"/>
            <a:ext cx="7451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№1  р.п. Тамала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611188" y="1484313"/>
            <a:ext cx="8255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Интегрированное  занятие по познавательному развитию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200" b="1" u="sng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« Этих дней не смолкнет слава…»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779838" y="5589588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25602" name="Picture 2" descr="C:\Users\Admin\Desktop\EBUE5mXXkAA22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12976"/>
            <a:ext cx="3456384" cy="216024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воспитатель года\regnum_picture_152631134899900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703263"/>
            <a:ext cx="8713788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D:\воспитатель года\i2E1STTS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92150"/>
            <a:ext cx="8713788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SC_000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20688"/>
            <a:ext cx="8640960" cy="56166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DqGfYxDX4AAyBj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871378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воспитатель года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8785225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воспитатель года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20713"/>
            <a:ext cx="8785225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воспитатель года\дети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84296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E:\воспитатель года\дети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8640960" cy="593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E:\воспитатель года\дети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8620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E:\воспитатель года\дети 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486" y="282918"/>
            <a:ext cx="8724550" cy="602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E:\воспитатель года\дети 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0648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E:\воспитатель года\дети 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114" y="260648"/>
            <a:ext cx="8745069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дети войны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668344" y="5157192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1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1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воспитатель года\1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65175"/>
            <a:ext cx="88026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:\воспитатель года\8ccd2d7570b15b2ea0e7b68469e23e7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31813"/>
            <a:ext cx="8785225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ень победы 2 вариан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408"/>
            <a:ext cx="9144000" cy="56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воспитатель года\59c61caf9239979d9823f3256a2f9c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65175"/>
            <a:ext cx="87137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D:\воспитатель года\iFC1ZUXC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65163"/>
            <a:ext cx="85725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D:\воспитатель года\памят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44525"/>
            <a:ext cx="8675687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D:\к концепции\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49275"/>
            <a:ext cx="88582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uzika_i_zvuki_zhivoj_prirodi_-_zvuki_lesa_(zf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589588"/>
            <a:ext cx="10890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83EQL9F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Admin\Desktop\м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0"/>
            <a:ext cx="464343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Admin\Desktop\is2-7gottb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141663"/>
            <a:ext cx="464343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Users\Admin\Desktop\i62FZ92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3100"/>
            <a:ext cx="45005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3" y="2276872"/>
            <a:ext cx="784887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Пусть всегда будет мир!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093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038" y="563403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avLibraryNet_Sound393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5715000"/>
            <a:ext cx="79533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28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45720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левитан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00063"/>
            <a:ext cx="8713788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esktop\4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075"/>
            <a:ext cx="91440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Юлия\Desktop\731900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813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самоле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Юлия\Desktop\самолеты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Юлия\Desktop\летч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918"/>
            <a:ext cx="9144000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тан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813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Юлия\Desktop\бой на суш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813"/>
            <a:ext cx="91440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Юлия\Desktop\ар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8175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32</Words>
  <Application>Microsoft Office PowerPoint</Application>
  <PresentationFormat>Экран (4:3)</PresentationFormat>
  <Paragraphs>6</Paragraphs>
  <Slides>20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Баженова </cp:lastModifiedBy>
  <cp:revision>41</cp:revision>
  <dcterms:created xsi:type="dcterms:W3CDTF">2019-11-05T18:01:48Z</dcterms:created>
  <dcterms:modified xsi:type="dcterms:W3CDTF">2020-03-15T17:39:23Z</dcterms:modified>
</cp:coreProperties>
</file>