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9" r:id="rId13"/>
    <p:sldId id="270" r:id="rId14"/>
    <p:sldId id="271" r:id="rId15"/>
    <p:sldId id="266" r:id="rId16"/>
    <p:sldId id="272" r:id="rId17"/>
    <p:sldId id="267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A113F-D9E3-4D95-8CE8-551F2B85B216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C5BCE-5C26-48F8-BF8D-9D5D3A5B4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279AF-19F8-40F0-89F8-66A45A6BBCB5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CA077-52A6-41DF-97B2-70FE8F5A6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A46B6-D219-4A7D-AB49-AEB24C8C61E6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B4B6D-BE8B-4D32-9D96-17249AB7E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3D0C2-7A2F-477D-AACA-0A7CF5D07B24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98B4B-4229-4A47-ABEC-B51D5233B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B5A8A-6ACF-46E4-9CD7-259EE2CD762B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0022A-BEC8-4F6F-BCF4-9024B121E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40B80-AAA6-43A6-9490-A2A2D7DD05CE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74EAF-8192-4354-B535-AE8AA56B5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2692D-6270-4FEF-9667-B23F0FD6A052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C5E12-DE57-4DB0-A1A0-7C910415C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5E243-A5F7-4051-88F0-A1137B6FEBDE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0BC58-C48E-418E-8FC9-168F961FE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C1C29-0E11-4C3C-AEDF-29045EAD0241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3DBC3-FCAF-4C04-A91D-26C6310C5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11BAE-3861-4235-9727-4ACD37D051BF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6BD29-A1BF-4FF8-A449-594D89D40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DCE8B-2FBB-4862-9976-74724C22711B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F2FE6-7282-43C7-9D27-AE81B898E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61B500-B575-4441-8484-B4EF10A28C29}" type="datetimeFigureOut">
              <a:rPr lang="ru-RU"/>
              <a:pPr>
                <a:defRPr/>
              </a:pPr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B91A6A-4CE3-41B7-B910-010417C1F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6;&#1089;&#1087;&#1080;&#1090;&#1072;&#1090;&#1077;&#1083;&#1100;%20&#1075;&#1086;&#1076;&#1072;\2020-01-24\DSC_0002.MOV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9.jpe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74;&#1086;&#1089;&#1087;&#1080;&#1090;&#1072;&#1090;&#1077;&#1083;&#1100;%20&#1075;&#1086;&#1076;&#1072;\&#1076;&#1077;&#1090;&#1080;%20&#1074;&#1086;&#1081;&#1085;&#1099;%201.mp3" TargetMode="Externa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6;&#1089;&#1087;&#1080;&#1090;&#1072;&#1090;&#1077;&#1083;&#1100;%20&#1075;&#1086;&#1076;&#1072;\&#1076;&#1077;&#1085;&#1100;%20&#1087;&#1086;&#1073;&#1077;&#1076;&#1099;%202%20&#1074;&#1072;&#1088;&#1080;&#1072;&#1085;&#1090;.mp4" TargetMode="Externa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74;&#1086;&#1089;&#1087;&#1080;&#1090;&#1072;&#1090;&#1077;&#1083;&#1100;%20&#1075;&#1086;&#1076;&#1072;\muzika_i_zvuki_zhivoj_prirodi_-_zvuki_lesa_(zf.fm).mp3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74;&#1086;&#1089;&#1087;&#1080;&#1090;&#1072;&#1090;&#1077;&#1083;&#1100;%20&#1075;&#1086;&#1076;&#1072;\00937.mp3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74;&#1086;&#1089;&#1087;&#1080;&#1090;&#1072;&#1090;&#1077;&#1083;&#1100;%20&#1075;&#1086;&#1076;&#1072;\WavLibraryNet_Sound3939.mp3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74;&#1086;&#1089;&#1087;&#1080;&#1090;&#1072;&#1090;&#1077;&#1083;&#1100;%20&#1075;&#1086;&#1076;&#1072;\04280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74;&#1086;&#1089;&#1087;&#1080;&#1090;&#1072;&#1090;&#1077;&#1083;&#1100;%20&#1075;&#1086;&#1076;&#1072;\&#1083;&#1077;&#1074;&#1080;&#1090;&#1072;&#1085;%201.mp4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692275" y="476250"/>
            <a:ext cx="7451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№1  р.п. Тамала</a:t>
            </a:r>
          </a:p>
        </p:txBody>
      </p:sp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611188" y="1484313"/>
            <a:ext cx="8255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Интегрированное  занятие по познавательному развитию</a:t>
            </a:r>
          </a:p>
          <a:p>
            <a:pPr algn="ctr"/>
            <a:r>
              <a:rPr lang="ru-RU" sz="3200" b="1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200" b="1" u="sng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« Этих дней не смолкнет слава…»</a:t>
            </a:r>
          </a:p>
        </p:txBody>
      </p:sp>
      <p:sp>
        <p:nvSpPr>
          <p:cNvPr id="2052" name="TextBox 6"/>
          <p:cNvSpPr txBox="1">
            <a:spLocks noChangeArrowheads="1"/>
          </p:cNvSpPr>
          <p:nvPr/>
        </p:nvSpPr>
        <p:spPr bwMode="auto">
          <a:xfrm>
            <a:off x="3779838" y="5589588"/>
            <a:ext cx="1655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pic>
        <p:nvPicPr>
          <p:cNvPr id="25602" name="Picture 2" descr="C:\Users\Admin\Desktop\EBUE5mXXkAA22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212976"/>
            <a:ext cx="3456384" cy="216024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воспитатель года\regnum_picture_152631134899900_norm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703263"/>
            <a:ext cx="8713788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:\воспитатель года\i2E1STTS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692150"/>
            <a:ext cx="8713788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SC_000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620688"/>
            <a:ext cx="8640960" cy="561662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esktop\DqGfYxDX4AAyBj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92150"/>
            <a:ext cx="8713788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воспитатель года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49275"/>
            <a:ext cx="8785225" cy="573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воспитатель года\scale_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20713"/>
            <a:ext cx="8785225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воспитатель года\дети 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842962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E:\воспитатель года\дети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04664"/>
            <a:ext cx="8640960" cy="593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E:\воспитатель года\дети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60648"/>
            <a:ext cx="862012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E:\воспитатель года\дети 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486" y="282918"/>
            <a:ext cx="8724550" cy="602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E:\воспитатель года\дети 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260648"/>
            <a:ext cx="87849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E:\воспитатель года\дети 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6114" y="260648"/>
            <a:ext cx="8745069" cy="619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дети войны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7668344" y="5157192"/>
            <a:ext cx="944488" cy="94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1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1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1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воспитатель года\1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765175"/>
            <a:ext cx="880268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D:\воспитатель года\8ccd2d7570b15b2ea0e7b68469e23e76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31813"/>
            <a:ext cx="8785225" cy="577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нь победы 2 вариант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7408"/>
            <a:ext cx="9144000" cy="562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воспитатель года\59c61caf9239979d9823f3256a2f9c3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765175"/>
            <a:ext cx="871378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 descr="D:\воспитатель года\iFC1ZUXC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65163"/>
            <a:ext cx="85725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D:\воспитатель года\памятни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644525"/>
            <a:ext cx="8675687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D:\к концепции\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549275"/>
            <a:ext cx="8858250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zika_i_zvuki_zhivoj_prirodi_-_zvuki_lesa_(zf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5589588"/>
            <a:ext cx="1089025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dmin\Desktop\i83EQL9F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C:\Users\Admin\Desktop\ми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0"/>
            <a:ext cx="4643437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C:\Users\Admin\Desktop\is2-7gottb4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3141663"/>
            <a:ext cx="4643437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C:\Users\Admin\Desktop\i62FZ92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13100"/>
            <a:ext cx="4500563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39553" y="2276872"/>
            <a:ext cx="7848872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Пусть всегда будет мир!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093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0038" y="5634038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avLibraryNet_Sound393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2438" y="5715000"/>
            <a:ext cx="795337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428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188" y="4572000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левитан 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500063"/>
            <a:ext cx="8713788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Юлия\Desktop\40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3075"/>
            <a:ext cx="9144000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Юлия\Desktop\731900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4813"/>
            <a:ext cx="91440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ия\Desktop\самолет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56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Юлия\Desktop\самолеты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14356"/>
            <a:ext cx="9144000" cy="57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Юлия\Desktop\летчи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42918"/>
            <a:ext cx="9144000" cy="578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лия\Desktop\тан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85813"/>
            <a:ext cx="914400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Юлия\Desktop\бой на суш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5813"/>
            <a:ext cx="9144000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Юлия\Desktop\арт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8175"/>
            <a:ext cx="91440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32</Words>
  <Application>Microsoft Office PowerPoint</Application>
  <PresentationFormat>Экран (4:3)</PresentationFormat>
  <Paragraphs>6</Paragraphs>
  <Slides>20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Баженова </cp:lastModifiedBy>
  <cp:revision>41</cp:revision>
  <dcterms:created xsi:type="dcterms:W3CDTF">2019-11-05T18:01:48Z</dcterms:created>
  <dcterms:modified xsi:type="dcterms:W3CDTF">2020-03-15T17:39:23Z</dcterms:modified>
</cp:coreProperties>
</file>