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84" r:id="rId2"/>
    <p:sldId id="256" r:id="rId3"/>
    <p:sldId id="260" r:id="rId4"/>
    <p:sldId id="259" r:id="rId5"/>
    <p:sldId id="258" r:id="rId6"/>
    <p:sldId id="257" r:id="rId7"/>
    <p:sldId id="261" r:id="rId8"/>
    <p:sldId id="262" r:id="rId9"/>
    <p:sldId id="272" r:id="rId10"/>
    <p:sldId id="271" r:id="rId11"/>
    <p:sldId id="273" r:id="rId12"/>
    <p:sldId id="264" r:id="rId13"/>
    <p:sldId id="265" r:id="rId14"/>
    <p:sldId id="267" r:id="rId15"/>
    <p:sldId id="270" r:id="rId16"/>
    <p:sldId id="276" r:id="rId17"/>
    <p:sldId id="275" r:id="rId18"/>
    <p:sldId id="277" r:id="rId19"/>
    <p:sldId id="278" r:id="rId20"/>
    <p:sldId id="279" r:id="rId21"/>
    <p:sldId id="280" r:id="rId22"/>
    <p:sldId id="281" r:id="rId23"/>
    <p:sldId id="283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300CB4"/>
    <a:srgbClr val="99FF99"/>
    <a:srgbClr val="FF0066"/>
    <a:srgbClr val="009900"/>
    <a:srgbClr val="CCFF66"/>
    <a:srgbClr val="66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ru-RU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6253D4D9-CA21-4F08-93FE-FA420369927E}" type="datetimeFigureOut">
              <a:rPr lang="ru-RU"/>
              <a:pPr/>
              <a:t>10.03.2020</a:t>
            </a:fld>
            <a:endParaRPr lang="ru-RU"/>
          </a:p>
        </p:txBody>
      </p:sp>
      <p:sp>
        <p:nvSpPr>
          <p:cNvPr id="4506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50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50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ru-RU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348A91FE-C4F2-4FF0-B640-5E85B045C594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6D2F84E-4641-4D84-86F7-9CF775B508E2}" type="slidenum">
              <a:rPr lang="ru-RU" sz="1200"/>
              <a:pPr algn="r"/>
              <a:t>23</a:t>
            </a:fld>
            <a:endParaRPr lang="ru-RU" sz="1200"/>
          </a:p>
        </p:txBody>
      </p:sp>
      <p:sp>
        <p:nvSpPr>
          <p:cNvPr id="460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E5048F-AB3A-47DC-AD56-7EC32AA351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C5C597-5A16-41D7-A309-2B33A4E65E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77FE39-E902-46B0-AAF2-5840D4DBC5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0E2AD4-5C86-4C2A-8276-BE53D78721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DAFBF-681F-4321-A677-835828BDBF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5387C7-FE8F-4B1F-965E-074FA792BF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BD64BC-5291-4F69-9E24-D053DAAD2B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5775B5-7485-498F-A0B2-72832BD1DD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CF5761-2EFB-48FE-A094-71B11CAC58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75252A-86AE-4517-AC7E-B962A59EBA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00CDCE-CB6E-4F38-AF35-7A01C9AC60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B637147A-0AE9-49F4-ACF2-5BD1B3CFC3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8.jpeg"/><Relationship Id="rId7" Type="http://schemas.openxmlformats.org/officeDocument/2006/relationships/image" Target="../media/image30.gif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hyperlink" Target="http://smiles.33b.ru/smile.103261.html" TargetMode="External"/><Relationship Id="rId5" Type="http://schemas.openxmlformats.org/officeDocument/2006/relationships/image" Target="../media/image29.gif"/><Relationship Id="rId4" Type="http://schemas.openxmlformats.org/officeDocument/2006/relationships/hyperlink" Target="http://smiles.33b.ru/smile.101090.html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5" Type="http://schemas.openxmlformats.org/officeDocument/2006/relationships/image" Target="../media/image4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4.png"/><Relationship Id="rId7" Type="http://schemas.openxmlformats.org/officeDocument/2006/relationships/image" Target="../media/image39.png"/><Relationship Id="rId2" Type="http://schemas.openxmlformats.org/officeDocument/2006/relationships/audio" Target="../media/audio1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5.wav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6.wav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7.wav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://smiles.33b.ru/smile.105771.html" TargetMode="External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0.gif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8.wav"/><Relationship Id="rId6" Type="http://schemas.openxmlformats.org/officeDocument/2006/relationships/hyperlink" Target="http://smiles.33b.ru/smile.113922.html" TargetMode="External"/><Relationship Id="rId11" Type="http://schemas.openxmlformats.org/officeDocument/2006/relationships/image" Target="../media/image4.png"/><Relationship Id="rId5" Type="http://schemas.openxmlformats.org/officeDocument/2006/relationships/image" Target="../media/image49.gif"/><Relationship Id="rId10" Type="http://schemas.openxmlformats.org/officeDocument/2006/relationships/image" Target="../media/image52.gif"/><Relationship Id="rId4" Type="http://schemas.openxmlformats.org/officeDocument/2006/relationships/hyperlink" Target="http://smiles.33b.ru/smile.105766.html" TargetMode="External"/><Relationship Id="rId9" Type="http://schemas.openxmlformats.org/officeDocument/2006/relationships/image" Target="../media/image51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468313" y="260350"/>
            <a:ext cx="8356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FF0066"/>
                </a:solidFill>
                <a:latin typeface="Times New Roman" pitchFamily="18" charset="0"/>
              </a:rPr>
              <a:t>муниципальное бюджетное дошкольное образовательное учреждение детский сад №1 р.п.Тамала</a:t>
            </a:r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 rot="-734202">
            <a:off x="60325" y="1550988"/>
            <a:ext cx="516890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</a:rPr>
              <a:t>Районный фестиваль </a:t>
            </a:r>
            <a:br>
              <a:rPr lang="ru-RU" sz="3200" b="1">
                <a:solidFill>
                  <a:srgbClr val="FF0000"/>
                </a:solidFill>
              </a:rPr>
            </a:br>
            <a:r>
              <a:rPr lang="ru-RU" sz="3200" b="1">
                <a:solidFill>
                  <a:srgbClr val="FF0000"/>
                </a:solidFill>
              </a:rPr>
              <a:t>«Мультимедиа в дошкольном образовании»</a:t>
            </a:r>
          </a:p>
        </p:txBody>
      </p:sp>
      <p:sp>
        <p:nvSpPr>
          <p:cNvPr id="47110" name="Rectangle 6"/>
          <p:cNvSpPr>
            <a:spLocks noChangeArrowheads="1"/>
          </p:cNvSpPr>
          <p:nvPr/>
        </p:nvSpPr>
        <p:spPr bwMode="auto">
          <a:xfrm rot="-751634">
            <a:off x="611188" y="4076700"/>
            <a:ext cx="45720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b="1" i="1" u="sng" dirty="0">
                <a:solidFill>
                  <a:srgbClr val="300CB4"/>
                </a:solidFill>
              </a:rPr>
              <a:t>Подготовила:</a:t>
            </a:r>
          </a:p>
          <a:p>
            <a:r>
              <a:rPr lang="ru-RU" b="1" i="1" dirty="0" smtClean="0">
                <a:solidFill>
                  <a:srgbClr val="300CB4"/>
                </a:solidFill>
              </a:rPr>
              <a:t>                     воспитатель</a:t>
            </a:r>
            <a:endParaRPr lang="ru-RU" b="1" i="1" dirty="0">
              <a:solidFill>
                <a:srgbClr val="300CB4"/>
              </a:solidFill>
            </a:endParaRPr>
          </a:p>
          <a:p>
            <a:pPr algn="ctr"/>
            <a:r>
              <a:rPr lang="ru-RU" b="1" i="1" dirty="0" smtClean="0">
                <a:solidFill>
                  <a:srgbClr val="300CB4"/>
                </a:solidFill>
              </a:rPr>
              <a:t> Баженова </a:t>
            </a:r>
            <a:r>
              <a:rPr lang="ru-RU" b="1" i="1" dirty="0">
                <a:solidFill>
                  <a:srgbClr val="300CB4"/>
                </a:solidFill>
              </a:rPr>
              <a:t>Юлия Сергеевна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blog_44767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6013" y="765175"/>
            <a:ext cx="2079625" cy="2578100"/>
          </a:xfrm>
          <a:prstGeom prst="rect">
            <a:avLst/>
          </a:prstGeom>
          <a:noFill/>
        </p:spPr>
      </p:pic>
      <p:pic>
        <p:nvPicPr>
          <p:cNvPr id="31747" name="Picture 3" descr="ISABELLISA123866706888_ar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625" y="836613"/>
            <a:ext cx="2801938" cy="1890712"/>
          </a:xfrm>
          <a:prstGeom prst="rect">
            <a:avLst/>
          </a:prstGeom>
          <a:noFill/>
        </p:spPr>
      </p:pic>
      <p:pic>
        <p:nvPicPr>
          <p:cNvPr id="31748" name="Picture 4" descr="0_7b627_2659cfe3_XL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750" y="4508500"/>
            <a:ext cx="3017838" cy="1855788"/>
          </a:xfrm>
          <a:prstGeom prst="rect">
            <a:avLst/>
          </a:prstGeom>
          <a:noFill/>
        </p:spPr>
      </p:pic>
      <p:sp>
        <p:nvSpPr>
          <p:cNvPr id="31749" name="AutoShape 5" descr="class-xc-amber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31750" name="AutoShape 6" descr="class-xc-amber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pic>
        <p:nvPicPr>
          <p:cNvPr id="31751" name="Picture 7" descr="0_8346c_688051aa_XL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67400" y="3644900"/>
            <a:ext cx="2016125" cy="2603500"/>
          </a:xfrm>
          <a:prstGeom prst="rect">
            <a:avLst/>
          </a:prstGeom>
          <a:noFill/>
        </p:spPr>
      </p:pic>
      <p:sp>
        <p:nvSpPr>
          <p:cNvPr id="31752" name="AutoShape 8" descr="i?id=748344729-56-72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pic>
        <p:nvPicPr>
          <p:cNvPr id="31753" name="Picture 9" descr="0_7e86e_ee7a9653_XL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63938" y="2420938"/>
            <a:ext cx="1949450" cy="1879600"/>
          </a:xfrm>
          <a:prstGeom prst="rect">
            <a:avLst/>
          </a:prstGeom>
          <a:noFill/>
        </p:spPr>
      </p:pic>
      <p:pic>
        <p:nvPicPr>
          <p:cNvPr id="31754" name="Picture 10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1221.WAV"/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632825" y="63468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17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75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100010594_meldesigns_alwaysinmyheart_el__47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25" y="765175"/>
            <a:ext cx="1936750" cy="2470150"/>
          </a:xfrm>
          <a:prstGeom prst="rect">
            <a:avLst/>
          </a:prstGeom>
          <a:noFill/>
        </p:spPr>
      </p:pic>
      <p:pic>
        <p:nvPicPr>
          <p:cNvPr id="33795" name="Picture 3" descr="0_4b395_501b5cc_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6600" y="836613"/>
            <a:ext cx="2084388" cy="2886075"/>
          </a:xfrm>
          <a:prstGeom prst="rect">
            <a:avLst/>
          </a:prstGeom>
          <a:noFill/>
        </p:spPr>
      </p:pic>
      <p:pic>
        <p:nvPicPr>
          <p:cNvPr id="33796" name="Picture 4" descr="soccer-ball-th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87450" y="1125538"/>
            <a:ext cx="1512888" cy="1512887"/>
          </a:xfrm>
          <a:prstGeom prst="rect">
            <a:avLst/>
          </a:prstGeom>
          <a:noFill/>
        </p:spPr>
      </p:pic>
      <p:pic>
        <p:nvPicPr>
          <p:cNvPr id="33797" name="Picture 5" descr="shovel-md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58888" y="2997200"/>
            <a:ext cx="1685925" cy="2819400"/>
          </a:xfrm>
          <a:prstGeom prst="rect">
            <a:avLst/>
          </a:prstGeom>
          <a:noFill/>
        </p:spPr>
      </p:pic>
      <p:pic>
        <p:nvPicPr>
          <p:cNvPr id="33798" name="Picture 6" descr=" 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635375" y="3644900"/>
            <a:ext cx="4392613" cy="2579688"/>
          </a:xfrm>
          <a:prstGeom prst="rect">
            <a:avLst/>
          </a:prstGeom>
          <a:noFill/>
        </p:spPr>
      </p:pic>
      <p:pic>
        <p:nvPicPr>
          <p:cNvPr id="33799" name="Picture 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2109.WAV"/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632825" y="63468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37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79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14"/>
          <p:cNvSpPr>
            <a:spLocks noChangeArrowheads="1" noChangeShapeType="1" noTextEdit="1"/>
          </p:cNvSpPr>
          <p:nvPr/>
        </p:nvSpPr>
        <p:spPr bwMode="auto">
          <a:xfrm rot="-278810">
            <a:off x="1689100" y="269875"/>
            <a:ext cx="6126163" cy="15748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-616"/>
              </a:avLst>
            </a:prstTxWarp>
          </a:bodyPr>
          <a:lstStyle/>
          <a:p>
            <a:pPr algn="ctr"/>
            <a:r>
              <a:rPr lang="ru-RU" sz="4400" kern="10">
                <a:ln w="9525">
                  <a:noFill/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Лепесток, лети-лети </a:t>
            </a:r>
          </a:p>
          <a:p>
            <a:pPr algn="ctr"/>
            <a:r>
              <a:rPr lang="ru-RU" sz="4400" kern="10">
                <a:ln w="9525">
                  <a:noFill/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и игру нам принеси!</a:t>
            </a:r>
          </a:p>
        </p:txBody>
      </p:sp>
      <p:sp>
        <p:nvSpPr>
          <p:cNvPr id="4" name="Oval 8"/>
          <p:cNvSpPr>
            <a:spLocks noChangeArrowheads="1"/>
          </p:cNvSpPr>
          <p:nvPr/>
        </p:nvSpPr>
        <p:spPr bwMode="auto">
          <a:xfrm rot="-5101111">
            <a:off x="2834481" y="2718594"/>
            <a:ext cx="1019175" cy="2008188"/>
          </a:xfrm>
          <a:prstGeom prst="ellipse">
            <a:avLst/>
          </a:prstGeom>
          <a:solidFill>
            <a:srgbClr val="FF99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vert="eaVert" wrap="none" anchor="ctr"/>
          <a:lstStyle/>
          <a:p>
            <a:endParaRPr lang="ru-RU"/>
          </a:p>
        </p:txBody>
      </p:sp>
      <p:sp>
        <p:nvSpPr>
          <p:cNvPr id="5" name="Oval 7"/>
          <p:cNvSpPr>
            <a:spLocks noChangeArrowheads="1"/>
          </p:cNvSpPr>
          <p:nvPr/>
        </p:nvSpPr>
        <p:spPr bwMode="auto">
          <a:xfrm rot="2193231">
            <a:off x="3276600" y="3860800"/>
            <a:ext cx="1019175" cy="2008188"/>
          </a:xfrm>
          <a:prstGeom prst="ellipse">
            <a:avLst/>
          </a:prstGeom>
          <a:solidFill>
            <a:srgbClr val="0BAFF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Oval 6"/>
          <p:cNvSpPr>
            <a:spLocks noChangeArrowheads="1"/>
          </p:cNvSpPr>
          <p:nvPr/>
        </p:nvSpPr>
        <p:spPr bwMode="auto">
          <a:xfrm rot="9157180">
            <a:off x="4500563" y="4005263"/>
            <a:ext cx="1019175" cy="2008187"/>
          </a:xfrm>
          <a:prstGeom prst="ellipse">
            <a:avLst/>
          </a:prstGeom>
          <a:solidFill>
            <a:srgbClr val="7F3197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rot="10800000" wrap="none" anchor="ctr"/>
          <a:lstStyle/>
          <a:p>
            <a:endParaRPr lang="ru-RU"/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 rot="6542101">
            <a:off x="5353844" y="3221832"/>
            <a:ext cx="1019175" cy="2008187"/>
          </a:xfrm>
          <a:prstGeom prst="ellipse">
            <a:avLst/>
          </a:prstGeom>
          <a:solidFill>
            <a:srgbClr val="EDD20D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rot="10800000" vert="eaVert" wrap="none" anchor="ctr"/>
          <a:lstStyle/>
          <a:p>
            <a:endParaRPr lang="ru-RU"/>
          </a:p>
        </p:txBody>
      </p:sp>
      <p:sp>
        <p:nvSpPr>
          <p:cNvPr id="8" name="Oval 10"/>
          <p:cNvSpPr>
            <a:spLocks noChangeArrowheads="1"/>
          </p:cNvSpPr>
          <p:nvPr/>
        </p:nvSpPr>
        <p:spPr bwMode="auto">
          <a:xfrm>
            <a:off x="4140200" y="3357563"/>
            <a:ext cx="936625" cy="9366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 rot="3413535">
            <a:off x="3064669" y="2634457"/>
            <a:ext cx="19431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chemeClr val="bg1"/>
                </a:solidFill>
              </a:rPr>
              <a:t>Найди различие</a:t>
            </a:r>
          </a:p>
        </p:txBody>
      </p:sp>
      <p:pic>
        <p:nvPicPr>
          <p:cNvPr id="8201" name="Picture 18" descr="c589379a4e80810ae6521af9129764d1">
            <a:hlinkClick r:id="rId4"/>
          </p:cNvPr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8" y="4857750"/>
            <a:ext cx="900112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2" name="Picture 19" descr="16a8733a6aea75c1f554feac623a2083">
            <a:hlinkClick r:id="rId6"/>
          </p:cNvPr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28688" y="5643563"/>
            <a:ext cx="1211262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Oval 9"/>
          <p:cNvSpPr>
            <a:spLocks noChangeArrowheads="1"/>
          </p:cNvSpPr>
          <p:nvPr/>
        </p:nvSpPr>
        <p:spPr bwMode="auto">
          <a:xfrm rot="-2128681">
            <a:off x="3344863" y="1681163"/>
            <a:ext cx="1019175" cy="2008187"/>
          </a:xfrm>
          <a:prstGeom prst="ellipse">
            <a:avLst/>
          </a:prstGeom>
          <a:solidFill>
            <a:srgbClr val="CB051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 rot="3413535">
            <a:off x="3009106" y="2551907"/>
            <a:ext cx="19827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chemeClr val="bg1"/>
                </a:solidFill>
              </a:rPr>
              <a:t>Найди различие</a:t>
            </a:r>
          </a:p>
        </p:txBody>
      </p:sp>
      <p:pic>
        <p:nvPicPr>
          <p:cNvPr id="8206" name="Picture 14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258.WAV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632825" y="63468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2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08 -0.03723 C -0.00451 -0.04325 0.0026 -0.04903 0.00694 -0.05273 C 0.00816 -0.05365 0.00937 -0.05481 0.01042 -0.05597 C 0.01163 -0.05735 0.0125 -0.05967 0.01389 -0.06059 C 0.02483 -0.07054 0.00903 -0.05227 0.02101 -0.06545 C 0.02691 -0.07192 0.03108 -0.07794 0.03854 -0.08094 C 0.04253 -0.08441 0.04583 -0.08834 0.05035 -0.09043 C 0.05799 -0.10014 0.06719 -0.10384 0.07743 -0.10615 C 0.18628 -0.10338 0.11545 -0.108 0.15035 -0.09991 C 0.1559 -0.09505 0.16163 -0.09482 0.16806 -0.09366 C 0.17448 -0.09066 0.17778 -0.08673 0.18333 -0.08256 C 0.18576 -0.08071 0.19045 -0.07632 0.19045 -0.07609 C 0.19201 -0.06984 0.19462 -0.06406 0.19635 -0.05782 C 0.19826 -0.05088 0.19878 -0.04163 0.20104 -0.03562 C 0.2026 -0.03145 0.20469 -0.02752 0.20573 -0.02336 C 0.20781 -0.01457 0.20851 -0.00601 0.21163 0.00208 C 0.21302 0.01203 0.21441 0.02197 0.21632 0.03191 C 0.21562 0.06822 0.22396 0.11748 0.18924 0.12419 C 0.17795 0.12951 0.16615 0.13205 0.15503 0.13691 C 0.14062 0.13529 0.12604 0.13437 0.11163 0.13205 C 0.1066 0.13113 0.09809 0.12165 0.09514 0.11656 C 0.0934 0.11355 0.09045 0.10708 0.09045 0.10731 C 0.08924 0.10106 0.08698 0.09713 0.08576 0.09135 C 0.08229 0.06013 0.08281 0.06152 0.08455 0.01295 C 0.0849 0.00486 0.09149 -0.0074 0.09392 -0.01365 C 0.09757 -0.02336 0.09566 -0.01688 0.09861 -0.02937 C 0.09913 -0.03145 0.10104 -0.03238 0.10208 -0.03423 C 0.10417 -0.03747 0.10625 -0.04117 0.10799 -0.04487 C 0.11684 -0.06383 0.12621 -0.08025 0.1434 -0.08418 C 0.15729 -0.09621 0.19549 -0.09297 0.2033 -0.09366 C 0.21562 -0.09598 0.21632 -0.0969 0.23385 -0.09204 C 0.23733 -0.09112 0.23993 -0.08673 0.2434 -0.0858 C 0.25503 -0.08256 0.27865 -0.07956 0.27865 -0.07933 C 0.28663 -0.07632 0.29583 -0.07239 0.3033 -0.06684 C 0.31198 -0.06036 0.31823 -0.05157 0.32795 -0.0481 C 0.33177 -0.04325 0.3349 -0.04093 0.33976 -0.03862 C 0.34566 -0.02729 0.33715 -0.0414 0.34913 -0.03238 C 0.35226 -0.03007 0.3533 -0.02428 0.35625 -0.02151 C 0.36163 -0.01665 0.36858 -0.01411 0.37396 -0.00902 C 0.37552 -0.0074 0.37708 -0.00578 0.37865 -0.00416 C 0.37986 -0.00278 0.3809 -0.00093 0.38212 0.00023 C 0.38437 0.00277 0.38924 0.00671 0.38924 0.00694 C 0.39115 0.01388 0.39288 0.0111 0.39635 0.01781 C 0.39861 0.02798 0.40243 0.03885 0.40694 0.04741 C 0.40955 0.06337 0.41927 0.07562 0.42691 0.08834 C 0.43246 0.09759 0.43368 0.10985 0.43854 0.11956 C 0.44045 0.12928 0.44028 0.13922 0.44444 0.14778 C 0.44479 0.15148 0.44514 0.15495 0.44566 0.15865 C 0.44583 0.16027 0.44653 0.16189 0.44687 0.16351 C 0.44774 0.16813 0.44913 0.17761 0.44913 0.17784 C 0.45017 0.19126 0.45278 0.20375 0.45625 0.2167 C 0.45573 0.24422 0.46146 0.28122 0.44444 0.30296 C 0.44306 0.3092 0.44219 0.31198 0.4375 0.31383 C 0.4309 0.31961 0.43472 0.32516 0.42795 0.33094 C 0.42361 0.33511 0.41875 0.34135 0.41389 0.34366 C 0.40781 0.35176 0.40104 0.35176 0.39271 0.35314 C 0.3809 0.3587 0.36996 0.36309 0.35746 0.3654 C 0.34097 0.36517 0.32448 0.3654 0.30799 0.36401 C 0.30069 0.36332 0.29306 0.35361 0.28576 0.35153 C 0.27934 0.3432 0.27292 0.3321 0.26562 0.32493 C 0.26146 0.31591 0.25746 0.30805 0.25399 0.29833 C 0.25226 0.287 0.25191 0.27451 0.24913 0.26364 C 0.24948 0.24907 0.24948 0.2345 0.25035 0.21993 C 0.25104 0.20883 0.25451 0.19635 0.25625 0.18548 C 0.25799 0.17391 0.25955 0.16073 0.26458 0.15102 C 0.26806 0.13483 0.27639 0.13113 0.28576 0.12118 C 0.2974 0.1087 0.30851 0.09528 0.32222 0.08672 C 0.32674 0.08048 0.32865 0.08071 0.33507 0.07886 C 0.34219 0.07215 0.35035 0.06938 0.35868 0.06637 C 0.38611 0.06799 0.41354 0.06776 0.44097 0.071 C 0.4441 0.07146 0.44653 0.07493 0.44913 0.07724 C 0.45816 0.08487 0.46858 0.09251 0.47743 0.10083 C 0.48142 0.10846 0.48403 0.11378 0.48576 0.1228 C 0.48663 0.13575 0.48681 0.14038 0.49149 0.15102 C 0.49271 0.16351 0.49531 0.17438 0.49635 0.18686 C 0.49948 0.26156 0.51285 0.35083 0.48681 0.42044 C 0.47604 0.44889 0.46059 0.47294 0.44687 0.49907 C 0.44236 0.50763 0.43559 0.51665 0.42917 0.52266 C 0.42569 0.5259 0.41736 0.52868 0.41736 0.52914 C 0.41233 0.53908 0.41649 0.53284 0.40104 0.53978 C 0.38941 0.54487 0.37986 0.55481 0.36806 0.55851 C 0.3592 0.56452 0.35642 0.56591 0.34687 0.56799 C 0.34201 0.5703 0.33906 0.57285 0.33385 0.57424 C 0.32621 0.58141 0.33542 0.57377 0.32448 0.57909 C 0.32326 0.57979 0.32222 0.58141 0.32101 0.5821 C 0.31632 0.58511 0.31076 0.58534 0.30573 0.58672 C 0.29496 0.59413 0.30851 0.5858 0.28924 0.59158 C 0.28785 0.59204 0.28698 0.59389 0.28576 0.59459 C 0.28229 0.59667 0.27865 0.59783 0.27517 0.59944 C 0.26007 0.60661 0.24392 0.61309 0.22795 0.61494 C 0.22292 0.61725 0.21806 0.61864 0.21267 0.6198 C 0.18733 0.63159 0.12899 0.62812 0.10451 0.62905 C 0.0533 0.63344 0.01684 0.63159 -0.04254 0.63067 C -0.05087 0.6265 -0.05851 0.62141 -0.06719 0.6198 C -0.07153 0.61748 -0.07604 0.6161 -0.08021 0.61355 C -0.09462 0.60499 -0.08004 0.61124 -0.08958 0.60731 C -0.09392 0.60361 -0.09948 0.60176 -0.10365 0.59783 C -0.11545 0.58696 -0.12326 0.5784 -0.13316 0.56499 C -0.13559 0.56175 -0.13906 0.56036 -0.14132 0.55712 C -0.14601 0.55018 -0.15 0.54255 -0.15434 0.53515 C -0.15816 0.52868 -0.15833 0.52359 -0.1625 0.51781 C -0.16597 0.50462 -0.17153 0.49167 -0.17778 0.48034 C -0.18264 0.46115 -0.18333 0.47155 -0.19306 0.45213 C -0.19826 0.44149 -0.20174 0.42923 -0.20851 0.42044 C -0.21111 0.40449 -0.21528 0.38876 -0.2191 0.3735 C -0.21962 0.37141 -0.22083 0.36933 -0.22135 0.36725 C -0.2224 0.36309 -0.22379 0.35453 -0.22379 0.35499 C -0.22448 0.33626 -0.225 0.33187 -0.22726 0.31707 C -0.22691 0.2611 -0.22708 0.20536 -0.22604 0.1494 C -0.22587 0.13807 -0.22483 0.13737 -0.22135 0.13043 C -0.21979 0.12188 -0.21997 0.11517 -0.21424 0.11008 C -0.21285 0.09413 -0.20677 0.07192 -0.20139 0.05689 C -0.19896 0.03862 -0.18802 0.02058 -0.18021 0.00509 C -0.17813 -0.00532 -0.17292 -0.01873 -0.16719 -0.02613 C -0.16563 -0.03608 -0.15955 -0.04718 -0.15313 -0.05273 C -0.14601 -0.06892 -0.13681 -0.07979 -0.12483 -0.08881 C -0.11736 -0.09436 -0.11649 -0.09783 -0.10729 -0.1013 C -0.10313 -0.10685 -0.10035 -0.10685 -0.09549 -0.11078 C -0.08681 -0.11795 -0.07743 -0.12373 -0.06719 -0.1265 C -0.06493 -0.12812 -0.06267 -0.12997 -0.06024 -0.13113 C -0.05833 -0.13205 -0.05625 -0.13182 -0.05434 -0.13275 C -0.05087 -0.1346 -0.05035 -0.13784 -0.04722 -0.14061 C -0.04132 -0.1457 -0.0316 -0.14986 -0.02483 -0.15148 C -0.01754 -0.15657 -0.01632 -0.15772 -0.00729 -0.15934 C -0.00087 -0.16374 0.00573 -0.16397 0.01267 -0.16559 C 0.01806 -0.16698 0.02917 -0.16883 0.02917 -0.16859 C 0.04618 -0.17646 0.07604 -0.17229 0.09514 -0.17345 C 0.22569 -0.17206 0.20399 -0.18825 0.26927 -0.15934 C 0.27691 -0.14917 0.28698 -0.14431 0.29635 -0.13737 C 0.29878 -0.13552 0.30121 -0.13367 0.3033 -0.13113 C 0.30451 -0.12951 0.30556 -0.12766 0.30694 -0.1265 C 0.3151 -0.11933 0.32431 -0.11309 0.33281 -0.10615 C 0.33542 -0.0939 0.33142 -0.10962 0.3375 -0.09667 C 0.33854 -0.09436 0.33871 -0.09112 0.33976 -0.08881 C 0.34062 -0.08696 0.34236 -0.0858 0.3434 -0.08418 C 0.3467 -0.07909 0.34844 -0.07239 0.35156 -0.06684 C 0.35295 -0.05967 0.35503 -0.05597 0.35868 -0.04972 C 0.36024 -0.04232 0.36267 -0.03955 0.36684 -0.03423 C 0.36962 -0.02336 0.37448 -0.01318 0.37986 -0.00416 C 0.38125 0.00601 0.38611 0.01249 0.39045 0.02081 C 0.39271 0.03076 0.3974 0.04093 0.40208 0.04903 C 0.40382 0.05203 0.40538 0.05527 0.40694 0.05828 C 0.40764 0.06013 0.4092 0.06314 0.4092 0.06337 C 0.41267 0.08094 0.40746 0.0592 0.41389 0.07262 C 0.41476 0.07447 0.41458 0.07678 0.4151 0.07886 C 0.41719 0.08626 0.41753 0.08534 0.42222 0.09135 C 0.42483 0.09875 0.4276 0.10592 0.43038 0.11332 C 0.4316 0.12327 0.43316 0.13321 0.4375 0.14154 C 0.43993 0.15703 0.4434 0.17183 0.44687 0.18686 C 0.44931 0.1975 0.44913 0.20768 0.45399 0.2167 C 0.45503 0.2234 0.45625 0.22803 0.45868 0.23404 C 0.4599 0.24491 0.46076 0.25347 0.46562 0.26203 C 0.46736 0.27775 0.47274 0.29186 0.47517 0.30735 C 0.47378 0.48867 0.49427 0.41836 0.46927 0.47248 C 0.46736 0.48265 0.46458 0.48797 0.46215 0.49746 C 0.45833 0.51226 0.45521 0.53099 0.44566 0.5414 C 0.4408 0.54672 0.44271 0.54255 0.43628 0.54764 C 0.42951 0.55296 0.425 0.56082 0.41736 0.56337 C 0.4125 0.56984 0.40851 0.57377 0.40208 0.57586 C 0.39462 0.58395 0.38542 0.58742 0.37621 0.59158 C 0.37205 0.59343 0.36858 0.59736 0.36458 0.59944 C 0.36163 0.60106 0.35816 0.60129 0.35503 0.60245 C 0.34618 0.60592 0.33646 0.61309 0.32691 0.61355 C 0.30729 0.61448 0.28767 0.61448 0.26806 0.61494 C 0.2592 0.61702 0.25104 0.62095 0.24219 0.6228 C 0.15365 0.67137 0.0408 0.66721 -0.04844 0.61818 C -0.06042 0.60222 -0.04306 0.62396 -0.0566 0.61193 C -0.05781 0.61101 -0.05799 0.60846 -0.05903 0.60731 C -0.06424 0.60153 -0.07118 0.59806 -0.07674 0.5932 C -0.08125 0.58927 -0.08524 0.58441 -0.08958 0.58048 C -0.0941 0.57655 -0.09965 0.57308 -0.10365 0.56799 C -0.10781 0.56267 -0.11146 0.55874 -0.11667 0.5555 C -0.12014 0.55088 -0.12274 0.5481 -0.12726 0.54602 C -0.13004 0.5407 -0.13194 0.53862 -0.13663 0.53677 C -0.13906 0.53469 -0.14132 0.53238 -0.14375 0.5303 C -0.14497 0.52937 -0.14479 0.5266 -0.14601 0.52567 C -0.1474 0.52451 -0.14931 0.52451 -0.15087 0.52405 C -0.1526 0.51642 -0.15694 0.51041 -0.16024 0.5037 C -0.16667 0.49075 -0.17257 0.48242 -0.18264 0.4741 C -0.18715 0.46438 -0.19323 0.45583 -0.19792 0.44565 C -0.20174 0.43779 -0.2033 0.42877 -0.20851 0.42206 C -0.20972 0.41327 -0.21285 0.40287 -0.21667 0.39547 C -0.21944 0.3846 -0.2158 0.39732 -0.22135 0.38437 C -0.22309 0.38043 -0.22465 0.37327 -0.22604 0.36887 C -0.23125 0.35245 -0.23125 0.34551 -0.23906 0.33094 C -0.24132 0.32701 -0.24201 0.32007 -0.24375 0.31545 C -0.24601 0.30967 -0.24861 0.30435 -0.25191 0.29972 C -0.25417 0.29093 -0.25556 0.28561 -0.25903 0.27775 C -0.26042 0.27012 -0.26163 0.26249 -0.26493 0.25601 C -0.26719 0.24722 -0.26754 0.23797 -0.26962 0.22919 C -0.27257 0.21623 -0.27413 0.20328 -0.27674 0.1901 C -0.2776 0.18524 -0.27951 0.18085 -0.28021 0.17599 C -0.28125 0.16929 -0.28142 0.16235 -0.28264 0.15564 C -0.28524 0.1413 -0.29063 0.1272 -0.29427 0.11332 C -0.29462 0.06568 -0.29497 0.01827 -0.29549 -0.02937 C -0.29601 -0.07077 -0.29497 -0.10777 -0.3026 -0.14686 C -0.3033 -0.16767 -0.30399 -0.18871 -0.30608 -0.20953 C -0.30729 -0.22248 -0.30764 -0.20837 -0.31198 -0.22525 C -0.3158 -0.24006 -0.32031 -0.25301 -0.32726 -0.26596 C -0.33004 -0.27105 -0.33177 -0.27822 -0.33542 -0.28307 C -0.33837 -0.287 -0.34358 -0.28862 -0.34722 -0.29093 C -0.34844 -0.29302 -0.34931 -0.29556 -0.35087 -0.29718 C -0.35226 -0.29834 -0.35417 -0.29787 -0.35556 -0.2988 C -0.36181 -0.3025 -0.36754 -0.30851 -0.37431 -0.31129 C -0.37917 -0.31522 -0.38212 -0.31707 -0.38733 -0.31915 C -0.39792 -0.32909 -0.4099 -0.33303 -0.42257 -0.33488 C -0.42691 -0.33696 -0.43715 -0.34112 -0.44132 -0.34112 " pathEditMode="relative" rAng="0" ptsTypes="ffffffffffffffffffffffffffffffffffffffffffffffffffffffffffffffffffffffffffffffffffffffffffffffffffffffffffffffffffffffffffffffffffffffffffffffffffffffffffffffffffffffffffffffffffffffffffffffffffffffffffffffA">
                                      <p:cBhvr>
                                        <p:cTn id="27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" y="202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56 -0.00601 0.00868 -0.01179 0.01302 -0.01549 C 0.01424 -0.01642 0.01545 -0.01758 0.01649 -0.01873 C 0.01771 -0.02012 0.01858 -0.0222 0.01997 -0.02336 C 0.0309 -0.03331 0.01511 -0.01503 0.02708 -0.02822 C 0.03299 -0.03469 0.03715 -0.04071 0.04462 -0.04371 C 0.04861 -0.04718 0.05191 -0.05112 0.05642 -0.0532 C 0.06406 -0.06291 0.07326 -0.06662 0.08351 -0.06893 C 0.19236 -0.06615 0.12153 -0.07078 0.15642 -0.06268 C 0.16198 -0.05783 0.16771 -0.05759 0.17413 -0.05644 C 0.18056 -0.05343 0.18386 -0.0495 0.18941 -0.04533 C 0.19184 -0.04348 0.19653 -0.03909 0.19653 -0.03909 C 0.19809 -0.03261 0.2007 -0.02683 0.20243 -0.02035 C 0.20434 -0.01364 0.20486 -0.00439 0.20712 0.00162 C 0.20868 0.00579 0.21076 0.00972 0.21181 0.01412 C 0.21389 0.02267 0.21458 0.03123 0.21771 0.03933 C 0.2191 0.04928 0.22049 0.05922 0.2224 0.06917 C 0.2217 0.10549 0.23004 0.15476 0.19531 0.16147 C 0.18403 0.16679 0.17222 0.16933 0.16111 0.17419 C 0.1467 0.17257 0.13212 0.17164 0.11771 0.16933 C 0.11267 0.16841 0.10417 0.15892 0.10122 0.15383 C 0.09948 0.15083 0.09653 0.14435 0.09653 0.14435 C 0.09531 0.13833 0.09306 0.1344 0.09184 0.12862 C 0.08837 0.09739 0.08889 0.09878 0.09063 0.0502 C 0.09097 0.04211 0.09757 0.02985 0.1 0.0236 C 0.10365 0.01388 0.10174 0.02036 0.10469 0.00787 C 0.10521 0.00579 0.10712 0.00486 0.10816 0.00324 C 0.11024 -0.00023 0.11233 -0.00393 0.11406 -0.00763 C 0.12292 -0.0266 0.13229 -0.04302 0.14948 -0.04695 C 0.16337 -0.05898 0.20156 -0.05574 0.20938 -0.05644 C 0.2217 -0.05875 0.2224 -0.05968 0.23993 -0.05482 C 0.2434 -0.05389 0.24601 -0.0495 0.24948 -0.04857 C 0.26111 -0.04533 0.28472 -0.04233 0.28472 -0.04233 C 0.29271 -0.03909 0.30191 -0.03516 0.30938 -0.0296 C 0.31806 -0.02313 0.32431 -0.01434 0.33403 -0.01087 C 0.33785 -0.00601 0.34097 -0.0037 0.34583 -0.00138 C 0.35174 0.00995 0.34323 -0.00416 0.35521 0.00486 C 0.35833 0.00718 0.35938 0.01296 0.36233 0.01573 C 0.36771 0.02059 0.37465 0.02314 0.38004 0.02823 C 0.3816 0.02985 0.38316 0.03146 0.38472 0.03308 C 0.38594 0.03447 0.38698 0.03632 0.3882 0.03771 C 0.39045 0.04002 0.39531 0.04396 0.39531 0.04396 C 0.39722 0.05113 0.39896 0.04835 0.40243 0.05506 C 0.40469 0.06524 0.40851 0.07611 0.41302 0.08467 C 0.41563 0.10063 0.42535 0.11289 0.43299 0.12561 C 0.43854 0.13486 0.43976 0.14712 0.44462 0.15684 C 0.44653 0.16656 0.44636 0.1765 0.45052 0.18506 C 0.45087 0.18876 0.45122 0.19223 0.45174 0.19593 C 0.45191 0.19755 0.45261 0.19917 0.45295 0.20079 C 0.45382 0.20542 0.45521 0.2149 0.45521 0.2149 C 0.45625 0.22878 0.45886 0.24104 0.46233 0.254 C 0.46181 0.28152 0.46754 0.31853 0.45052 0.34028 C 0.44913 0.34652 0.44826 0.3493 0.44358 0.35115 C 0.43698 0.35693 0.4408 0.36248 0.43403 0.3685 C 0.42969 0.37243 0.42483 0.37868 0.41997 0.38099 C 0.41389 0.38909 0.40712 0.38909 0.39879 0.39047 C 0.38698 0.39603 0.37604 0.40042 0.36354 0.40297 C 0.34705 0.4025 0.33056 0.40273 0.31406 0.40135 C 0.30677 0.40065 0.29913 0.39094 0.29184 0.38886 C 0.28542 0.38053 0.27899 0.36942 0.2717 0.36225 C 0.26754 0.35323 0.26354 0.34537 0.26007 0.33565 C 0.25833 0.32432 0.25799 0.31183 0.25521 0.30095 C 0.25556 0.28638 0.25556 0.27181 0.25642 0.25723 C 0.25712 0.24613 0.26059 0.23364 0.26233 0.22277 C 0.26406 0.2112 0.26563 0.19802 0.27066 0.1883 C 0.27413 0.17211 0.28247 0.16841 0.29184 0.15846 C 0.30347 0.14597 0.31458 0.13255 0.3283 0.12399 C 0.33281 0.11775 0.33472 0.11798 0.34115 0.11613 C 0.34826 0.10942 0.35642 0.10664 0.36476 0.10364 C 0.39219 0.10526 0.41962 0.10502 0.44705 0.10826 C 0.45017 0.10873 0.45261 0.1122 0.45521 0.11451 C 0.46424 0.12214 0.47465 0.12978 0.48351 0.1381 C 0.4875 0.14574 0.49011 0.15106 0.49184 0.16008 C 0.49271 0.17303 0.49288 0.17766 0.49757 0.1883 C 0.49879 0.20079 0.50139 0.21166 0.50243 0.22415 C 0.50556 0.29887 0.51892 0.38839 0.49288 0.45779 C 0.48212 0.48647 0.46667 0.51007 0.45295 0.53621 C 0.44844 0.54477 0.44167 0.55379 0.43524 0.5598 C 0.43177 0.56304 0.42344 0.56605 0.42344 0.56605 C 0.4184 0.57623 0.42257 0.56998 0.40712 0.57692 C 0.39549 0.58201 0.38594 0.59195 0.37413 0.59566 C 0.36528 0.60167 0.3625 0.60306 0.35295 0.60514 C 0.34809 0.60745 0.34514 0.61 0.33993 0.61139 C 0.33229 0.61856 0.34149 0.61092 0.33056 0.61624 C 0.32934 0.61694 0.3283 0.61856 0.32708 0.61925 C 0.3224 0.62226 0.31684 0.62249 0.31181 0.62388 C 0.30104 0.63128 0.31458 0.62295 0.29531 0.62873 C 0.29392 0.6292 0.29306 0.63105 0.29184 0.63174 C 0.28837 0.63382 0.28472 0.63498 0.28125 0.6366 C 0.26615 0.64377 0.25 0.65025 0.23403 0.6521 C 0.22899 0.65441 0.22413 0.6558 0.21875 0.65696 C 0.1934 0.66875 0.13507 0.66528 0.11059 0.66621 C 0.05938 0.6706 0.02292 0.66875 -0.03646 0.66783 C -0.04479 0.66366 -0.05243 0.65858 -0.06111 0.65696 C -0.06545 0.65464 -0.06996 0.65325 -0.07413 0.65071 C -0.08854 0.64215 -0.07396 0.6484 -0.08351 0.64446 C -0.08785 0.64076 -0.0934 0.63891 -0.09757 0.63498 C -0.10937 0.62411 -0.11719 0.61555 -0.12708 0.60213 C -0.12951 0.59889 -0.13299 0.59751 -0.13524 0.59427 C -0.13993 0.58733 -0.14392 0.57969 -0.14826 0.57229 C -0.15208 0.56605 -0.15226 0.56073 -0.15642 0.55494 C -0.15989 0.54176 -0.16545 0.5288 -0.1717 0.51747 C -0.17656 0.49827 -0.17726 0.50868 -0.18698 0.48925 C -0.19219 0.47861 -0.19566 0.46658 -0.20243 0.45779 C -0.20503 0.44183 -0.2092 0.4261 -0.21302 0.41083 C -0.21354 0.40875 -0.21476 0.40667 -0.21528 0.40458 C -0.21632 0.40042 -0.21771 0.39209 -0.21771 0.39209 C -0.2184 0.37359 -0.21892 0.36919 -0.22118 0.35439 C -0.22083 0.29841 -0.22101 0.24266 -0.21996 0.18668 C -0.21979 0.17535 -0.21875 0.17465 -0.21528 0.16771 C -0.21371 0.15915 -0.21389 0.15245 -0.20816 0.14736 C -0.20677 0.1314 -0.20069 0.10919 -0.19531 0.09415 C -0.19288 0.07588 -0.18194 0.05784 -0.17413 0.04234 C -0.17205 0.03193 -0.16684 0.01851 -0.16111 0.01111 C -0.15955 0.00139 -0.15347 -0.00994 -0.14705 -0.01549 C -0.13993 -0.03169 -0.13073 -0.04256 -0.11875 -0.05158 C -0.11128 -0.05713 -0.11042 -0.0606 -0.10121 -0.06407 C -0.09705 -0.06962 -0.09427 -0.06962 -0.08941 -0.07356 C -0.08073 -0.08073 -0.07135 -0.08651 -0.06111 -0.08929 C -0.05885 -0.0909 -0.0566 -0.09275 -0.05417 -0.09391 C -0.05226 -0.09484 -0.05017 -0.09461 -0.04826 -0.09553 C -0.04479 -0.09738 -0.04427 -0.10062 -0.04114 -0.1034 C -0.03524 -0.10848 -0.02552 -0.11265 -0.01875 -0.11427 C -0.01146 -0.11936 -0.01024 -0.12051 -0.00121 -0.12213 C 0.00521 -0.12653 0.01181 -0.12676 0.01875 -0.12838 C 0.02413 -0.12977 0.03524 -0.13162 0.03524 -0.13162 C 0.05226 -0.13925 0.08212 -0.13509 0.10122 -0.13624 C 0.23177 -0.13486 0.21007 -0.15105 0.27535 -0.12213 C 0.28299 -0.11195 0.29306 -0.1071 0.30243 -0.10016 C 0.30486 -0.09831 0.30729 -0.09646 0.30938 -0.09391 C 0.31059 -0.09229 0.31163 -0.09044 0.31302 -0.08929 C 0.32118 -0.08211 0.33038 -0.07587 0.33889 -0.06893 C 0.34149 -0.05667 0.3375 -0.0724 0.34358 -0.05944 C 0.34462 -0.05713 0.34479 -0.05389 0.34583 -0.05158 C 0.3467 -0.04973 0.34844 -0.04857 0.34948 -0.04695 C 0.35278 -0.04186 0.35451 -0.03516 0.35764 -0.0296 C 0.35903 -0.0222 0.36111 -0.01873 0.36476 -0.01249 C 0.36632 -0.00508 0.36875 -0.00231 0.37292 0.00324 C 0.3757 0.01388 0.38056 0.02406 0.38594 0.03308 C 0.38733 0.04326 0.39219 0.04974 0.39653 0.05807 C 0.39879 0.06801 0.40347 0.07819 0.40816 0.08629 C 0.4099 0.08929 0.41146 0.09253 0.41302 0.09577 C 0.41372 0.09739 0.41528 0.1004 0.41528 0.1004 C 0.41875 0.11821 0.41354 0.0967 0.41997 0.10988 C 0.42083 0.11173 0.42066 0.11405 0.42118 0.11613 C 0.42326 0.12353 0.42361 0.1226 0.4283 0.12862 C 0.4309 0.13602 0.43368 0.14319 0.43646 0.15059 C 0.43767 0.16054 0.43924 0.17049 0.44358 0.17882 C 0.44601 0.19431 0.44948 0.20912 0.45295 0.22415 C 0.45538 0.2348 0.45521 0.24497 0.46007 0.254 C 0.46111 0.2607 0.46233 0.26533 0.46476 0.27134 C 0.46597 0.28222 0.46684 0.29078 0.4717 0.29957 C 0.47344 0.31506 0.47882 0.32917 0.48125 0.3449 C 0.47986 0.5258 0.50035 0.45571 0.47535 0.5096 C 0.47344 0.51978 0.47066 0.5251 0.46823 0.53459 C 0.46441 0.54939 0.46129 0.56813 0.45174 0.57854 C 0.44688 0.58386 0.44879 0.57969 0.44236 0.58478 C 0.43559 0.5901 0.43108 0.59797 0.42344 0.60051 C 0.41858 0.60699 0.41458 0.61092 0.40816 0.61301 C 0.4007 0.6211 0.39149 0.62457 0.38229 0.62873 C 0.37813 0.63059 0.37465 0.63452 0.37066 0.6366 C 0.36771 0.63822 0.36424 0.63845 0.36111 0.63961 C 0.35226 0.64308 0.34254 0.65025 0.33299 0.65071 C 0.31337 0.65164 0.29375 0.65164 0.27413 0.6521 C 0.26528 0.65418 0.25712 0.65811 0.24826 0.65996 C 0.15972 0.70854 0.04688 0.70438 -0.04236 0.65534 C -0.05434 0.63938 -0.03698 0.66112 -0.05052 0.64909 C -0.05174 0.64817 -0.05191 0.64562 -0.05295 0.64446 C -0.05816 0.63868 -0.0651 0.63521 -0.07066 0.63035 C -0.07517 0.62642 -0.07917 0.62156 -0.08351 0.61763 C -0.08802 0.6137 -0.09358 0.61023 -0.09757 0.60514 C -0.10174 0.59982 -0.10538 0.59589 -0.11059 0.59265 C -0.11406 0.58802 -0.11667 0.58525 -0.12118 0.58316 C -0.12396 0.57784 -0.12587 0.57576 -0.13055 0.57391 C -0.13299 0.57183 -0.13524 0.56952 -0.13767 0.56743 C -0.13889 0.56651 -0.13871 0.56373 -0.13993 0.56281 C -0.14132 0.56165 -0.14323 0.56165 -0.14479 0.56119 C -0.14653 0.55356 -0.15087 0.54754 -0.15417 0.54083 C -0.16059 0.52788 -0.16649 0.51955 -0.17656 0.51122 C -0.18108 0.50151 -0.18715 0.49295 -0.19184 0.483 C -0.19566 0.47491 -0.19722 0.46589 -0.20243 0.45941 C -0.20364 0.45062 -0.20677 0.44021 -0.21059 0.43281 C -0.21337 0.42193 -0.20972 0.43466 -0.21528 0.4217 C -0.21701 0.41777 -0.21858 0.4106 -0.21996 0.4062 C -0.22517 0.38978 -0.22517 0.38284 -0.23299 0.3685 C -0.23524 0.36434 -0.23594 0.3574 -0.23767 0.35277 C -0.23993 0.34699 -0.24253 0.34167 -0.24583 0.33704 C -0.24809 0.32825 -0.24948 0.32293 -0.25295 0.31506 C -0.25434 0.30743 -0.25555 0.2998 -0.25885 0.29332 C -0.26111 0.28453 -0.26146 0.27528 -0.26354 0.26649 C -0.26649 0.25353 -0.26805 0.24058 -0.27066 0.22739 C -0.27153 0.22254 -0.27344 0.21814 -0.27413 0.21328 C -0.27517 0.20657 -0.27535 0.19963 -0.27656 0.19293 C -0.27917 0.17858 -0.28455 0.16447 -0.28819 0.15059 C -0.28854 0.10294 -0.28889 0.05552 -0.28941 0.00787 C -0.28993 -0.03354 -0.28889 -0.07055 -0.29653 -0.10964 C -0.29722 -0.13046 -0.29792 -0.15151 -0.3 -0.17233 C -0.30121 -0.18528 -0.30156 -0.17117 -0.3059 -0.18806 C -0.30972 -0.20286 -0.31424 -0.21582 -0.32118 -0.22877 C -0.32396 -0.23386 -0.32569 -0.24103 -0.32934 -0.24589 C -0.33229 -0.24982 -0.3375 -0.25144 -0.34114 -0.25375 C -0.34236 -0.25584 -0.34323 -0.25838 -0.34479 -0.26 C -0.34618 -0.26116 -0.34809 -0.26069 -0.34948 -0.26162 C -0.35573 -0.26532 -0.36146 -0.27133 -0.36823 -0.27411 C -0.37309 -0.27804 -0.37604 -0.27989 -0.38125 -0.28198 C -0.39184 -0.29192 -0.40382 -0.29585 -0.41649 -0.29771 C -0.42083 -0.29979 -0.43108 -0.30395 -0.43524 -0.30395 " pathEditMode="relative" rAng="0" ptsTypes="ffffffffffffffffffffffffffffffffffffffffffffffffffffffffffffffffffffffffffffffffffffffffffffffffffffffffffffffffffffffffffffffffffffffffffffffffffffffffffffffffffffffffffffffffffffffffffffffffffffffffffffffA">
                                      <p:cBhvr>
                                        <p:cTn id="36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156 -0.00601 0.00868 -0.01179 0.01302 -0.01549 C 0.01424 -0.01642 0.01545 -0.01758 0.01649 -0.01873 C 0.01771 -0.02012 0.01858 -0.0222 0.01997 -0.02336 C 0.0309 -0.03331 0.01511 -0.01503 0.02708 -0.02822 C 0.03299 -0.03469 0.03715 -0.04071 0.04462 -0.04371 C 0.04861 -0.04718 0.05191 -0.05112 0.05642 -0.0532 C 0.06406 -0.06291 0.07326 -0.06662 0.08351 -0.06893 C 0.19236 -0.06615 0.12153 -0.07078 0.15642 -0.06268 C 0.16198 -0.05783 0.16771 -0.05759 0.17413 -0.05644 C 0.18056 -0.05343 0.18386 -0.0495 0.18941 -0.04533 C 0.19184 -0.04348 0.19653 -0.03909 0.19653 -0.03909 C 0.19809 -0.03261 0.2007 -0.02683 0.20243 -0.02035 C 0.20434 -0.01364 0.20486 -0.00439 0.20712 0.00162 C 0.20868 0.00579 0.21076 0.00972 0.21181 0.01412 C 0.21389 0.02267 0.21458 0.03123 0.21771 0.03933 C 0.2191 0.04928 0.22049 0.05922 0.2224 0.06917 C 0.2217 0.10549 0.23004 0.15476 0.19531 0.16147 C 0.18403 0.16679 0.17222 0.16933 0.16111 0.17419 C 0.1467 0.17257 0.13212 0.17164 0.11771 0.16933 C 0.11267 0.16841 0.10417 0.15892 0.10122 0.15383 C 0.09948 0.15083 0.09653 0.14435 0.09653 0.14435 C 0.09531 0.13833 0.09306 0.1344 0.09184 0.12862 C 0.08837 0.09739 0.08889 0.09878 0.09063 0.0502 C 0.09097 0.04211 0.09757 0.02985 0.1 0.0236 C 0.10365 0.01388 0.10174 0.02036 0.10469 0.00787 C 0.10521 0.00579 0.10712 0.00486 0.10816 0.00324 C 0.11024 -0.00023 0.11233 -0.00393 0.11406 -0.00763 C 0.12292 -0.0266 0.13229 -0.04302 0.14948 -0.04695 C 0.16337 -0.05898 0.20156 -0.05574 0.20938 -0.05644 C 0.2217 -0.05875 0.2224 -0.05968 0.23993 -0.05482 C 0.2434 -0.05389 0.24601 -0.0495 0.24948 -0.04857 C 0.26111 -0.04533 0.28472 -0.04233 0.28472 -0.04233 C 0.29271 -0.03909 0.30191 -0.03516 0.30938 -0.0296 C 0.31806 -0.02313 0.32431 -0.01434 0.33403 -0.01087 C 0.33785 -0.00601 0.34097 -0.0037 0.34583 -0.00138 C 0.35174 0.00995 0.34323 -0.00416 0.35521 0.00486 C 0.35833 0.00718 0.35938 0.01296 0.36233 0.01573 C 0.36771 0.02059 0.37465 0.02314 0.38004 0.02823 C 0.3816 0.02985 0.38316 0.03146 0.38472 0.03308 C 0.38594 0.03447 0.38698 0.03632 0.3882 0.03771 C 0.39045 0.04002 0.39531 0.04396 0.39531 0.04396 C 0.39722 0.05113 0.39896 0.04835 0.40243 0.05506 C 0.40469 0.06524 0.40851 0.07611 0.41302 0.08467 C 0.41563 0.10063 0.42535 0.11289 0.43299 0.12561 C 0.43854 0.13486 0.43976 0.14712 0.44462 0.15684 C 0.44653 0.16656 0.44636 0.1765 0.45052 0.18506 C 0.45087 0.18876 0.45122 0.19223 0.45174 0.19593 C 0.45191 0.19755 0.45261 0.19917 0.45295 0.20079 C 0.45382 0.20542 0.45521 0.2149 0.45521 0.2149 C 0.45625 0.22878 0.45886 0.24104 0.46233 0.254 C 0.46181 0.28152 0.46754 0.31853 0.45052 0.34028 C 0.44913 0.34652 0.44826 0.3493 0.44358 0.35115 C 0.43698 0.35693 0.4408 0.36248 0.43403 0.3685 C 0.42969 0.37243 0.42483 0.37868 0.41997 0.38099 C 0.41389 0.38909 0.40712 0.38909 0.39879 0.39047 C 0.38698 0.39603 0.37604 0.40042 0.36354 0.40297 C 0.34705 0.4025 0.33056 0.40273 0.31406 0.40135 C 0.30677 0.40065 0.29913 0.39094 0.29184 0.38886 C 0.28542 0.38053 0.27899 0.36942 0.2717 0.36225 C 0.26754 0.35323 0.26354 0.34537 0.26007 0.33565 C 0.25833 0.32432 0.25799 0.31183 0.25521 0.30095 C 0.25556 0.28638 0.25556 0.27181 0.25642 0.25723 C 0.25712 0.24613 0.26059 0.23364 0.26233 0.22277 C 0.26406 0.2112 0.26563 0.19802 0.27066 0.1883 C 0.27413 0.17211 0.28247 0.16841 0.29184 0.15846 C 0.30347 0.14597 0.31458 0.13255 0.3283 0.12399 C 0.33281 0.11775 0.33472 0.11798 0.34115 0.11613 C 0.34826 0.10942 0.35642 0.10664 0.36476 0.10364 C 0.39219 0.10526 0.41962 0.10502 0.44705 0.10826 C 0.45017 0.10873 0.45261 0.1122 0.45521 0.11451 C 0.46424 0.12214 0.47465 0.12978 0.48351 0.1381 C 0.4875 0.14574 0.49011 0.15106 0.49184 0.16008 C 0.49271 0.17303 0.49288 0.17766 0.49757 0.1883 C 0.49879 0.20079 0.50139 0.21166 0.50243 0.22415 C 0.50556 0.29887 0.51892 0.38839 0.49288 0.45779 C 0.48212 0.48647 0.46667 0.51007 0.45295 0.53621 C 0.44844 0.54477 0.44167 0.55379 0.43524 0.5598 C 0.43177 0.56304 0.42344 0.56605 0.42344 0.56605 C 0.4184 0.57623 0.42257 0.56998 0.40712 0.57692 C 0.39549 0.58201 0.38594 0.59195 0.37413 0.59566 C 0.36528 0.60167 0.3625 0.60306 0.35295 0.60514 C 0.34809 0.60745 0.34514 0.61 0.33993 0.61139 C 0.33229 0.61856 0.34149 0.61092 0.33056 0.61624 C 0.32934 0.61694 0.3283 0.61856 0.32708 0.61925 C 0.3224 0.62226 0.31684 0.62249 0.31181 0.62388 C 0.30104 0.63128 0.31458 0.62295 0.29531 0.62873 C 0.29392 0.6292 0.29306 0.63105 0.29184 0.63174 C 0.28837 0.63382 0.28472 0.63498 0.28125 0.6366 C 0.26615 0.64377 0.25 0.65025 0.23403 0.6521 C 0.22899 0.65441 0.22413 0.6558 0.21875 0.65696 C 0.1934 0.66875 0.13507 0.66528 0.11059 0.66621 C 0.05938 0.6706 0.02292 0.66875 -0.03646 0.66783 C -0.04479 0.66366 -0.05243 0.65858 -0.06111 0.65696 C -0.06545 0.65464 -0.06996 0.65325 -0.07413 0.65071 C -0.08854 0.64215 -0.07396 0.6484 -0.08351 0.64446 C -0.08785 0.64076 -0.0934 0.63891 -0.09757 0.63498 C -0.10937 0.62411 -0.11719 0.61555 -0.12708 0.60213 C -0.12951 0.59889 -0.13299 0.59751 -0.13524 0.59427 C -0.13993 0.58733 -0.14392 0.57969 -0.14826 0.57229 C -0.15208 0.56605 -0.15226 0.56073 -0.15642 0.55494 C -0.15989 0.54176 -0.16545 0.5288 -0.1717 0.51747 C -0.17656 0.49827 -0.17726 0.50868 -0.18698 0.48925 C -0.19219 0.47861 -0.19566 0.46658 -0.20243 0.45779 C -0.20503 0.44183 -0.2092 0.4261 -0.21302 0.41083 C -0.21354 0.40875 -0.21476 0.40667 -0.21528 0.40458 C -0.21632 0.40042 -0.21771 0.39209 -0.21771 0.39209 C -0.2184 0.37359 -0.21892 0.36919 -0.22118 0.35439 C -0.22083 0.29841 -0.22101 0.24266 -0.21996 0.18668 C -0.21979 0.17535 -0.21875 0.17465 -0.21528 0.16771 C -0.21371 0.15915 -0.21389 0.15245 -0.20816 0.14736 C -0.20677 0.1314 -0.20069 0.10919 -0.19531 0.09415 C -0.19288 0.07588 -0.18194 0.05784 -0.17413 0.04234 C -0.17205 0.03193 -0.16684 0.01851 -0.16111 0.01111 C -0.15955 0.00139 -0.15347 -0.00994 -0.14705 -0.01549 C -0.13993 -0.03169 -0.13073 -0.04256 -0.11875 -0.05158 C -0.11128 -0.05713 -0.11042 -0.0606 -0.10121 -0.06407 C -0.09705 -0.06962 -0.09427 -0.06962 -0.08941 -0.07356 C -0.08073 -0.08073 -0.07135 -0.08651 -0.06111 -0.08929 C -0.05885 -0.0909 -0.0566 -0.09275 -0.05417 -0.09391 C -0.05226 -0.09484 -0.05017 -0.09461 -0.04826 -0.09553 C -0.04479 -0.09738 -0.04427 -0.10062 -0.04114 -0.1034 C -0.03524 -0.10848 -0.02552 -0.11265 -0.01875 -0.11427 C -0.01146 -0.11936 -0.01024 -0.12051 -0.00121 -0.12213 C 0.00521 -0.12653 0.01181 -0.12676 0.01875 -0.12838 C 0.02413 -0.12977 0.03524 -0.13162 0.03524 -0.13162 C 0.05226 -0.13925 0.08212 -0.13509 0.10122 -0.13624 C 0.23177 -0.13486 0.21007 -0.15105 0.27535 -0.12213 C 0.28299 -0.11195 0.29306 -0.1071 0.30243 -0.10016 C 0.30486 -0.09831 0.30729 -0.09646 0.30938 -0.09391 C 0.31059 -0.09229 0.31163 -0.09044 0.31302 -0.08929 C 0.32118 -0.08211 0.33038 -0.07587 0.33889 -0.06893 C 0.34149 -0.05667 0.3375 -0.0724 0.34358 -0.05944 C 0.34462 -0.05713 0.34479 -0.05389 0.34583 -0.05158 C 0.3467 -0.04973 0.34844 -0.04857 0.34948 -0.04695 C 0.35278 -0.04186 0.35451 -0.03516 0.35764 -0.0296 C 0.35903 -0.0222 0.36111 -0.01873 0.36476 -0.01249 C 0.36632 -0.00508 0.36875 -0.00231 0.37292 0.00324 C 0.3757 0.01388 0.38056 0.02406 0.38594 0.03308 C 0.38733 0.04326 0.39219 0.04974 0.39653 0.05807 C 0.39879 0.06801 0.40347 0.07819 0.40816 0.08629 C 0.4099 0.08929 0.41146 0.09253 0.41302 0.09577 C 0.41372 0.09739 0.41528 0.1004 0.41528 0.1004 C 0.41875 0.11821 0.41354 0.0967 0.41997 0.10988 C 0.42083 0.11173 0.42066 0.11405 0.42118 0.11613 C 0.42326 0.12353 0.42361 0.1226 0.4283 0.12862 C 0.4309 0.13602 0.43368 0.14319 0.43646 0.15059 C 0.43767 0.16054 0.43924 0.17049 0.44358 0.17882 C 0.44601 0.19431 0.44948 0.20912 0.45295 0.22415 C 0.45538 0.2348 0.45521 0.24497 0.46007 0.254 C 0.46111 0.2607 0.46233 0.26533 0.46476 0.27134 C 0.46597 0.28222 0.46684 0.29078 0.4717 0.29957 C 0.47344 0.31506 0.47882 0.32917 0.48125 0.3449 C 0.47986 0.5258 0.50035 0.45571 0.47535 0.5096 C 0.47344 0.51978 0.47066 0.5251 0.46823 0.53459 C 0.46441 0.54939 0.46129 0.56813 0.45174 0.57854 C 0.44688 0.58386 0.44879 0.57969 0.44236 0.58478 C 0.43559 0.5901 0.43108 0.59797 0.42344 0.60051 C 0.41858 0.60699 0.41458 0.61092 0.40816 0.61301 C 0.4007 0.6211 0.39149 0.62457 0.38229 0.62873 C 0.37813 0.63059 0.37465 0.63452 0.37066 0.6366 C 0.36771 0.63822 0.36424 0.63845 0.36111 0.63961 C 0.35226 0.64308 0.34254 0.65025 0.33299 0.65071 C 0.31337 0.65164 0.29375 0.65164 0.27413 0.6521 C 0.26528 0.65418 0.25712 0.65811 0.24826 0.65996 C 0.15972 0.70854 0.04688 0.70438 -0.04236 0.65534 C -0.05434 0.63938 -0.03698 0.66112 -0.05052 0.64909 C -0.05174 0.64817 -0.05191 0.64562 -0.05295 0.64446 C -0.05816 0.63868 -0.0651 0.63521 -0.07066 0.63035 C -0.07517 0.62642 -0.07917 0.62156 -0.08351 0.61763 C -0.08802 0.6137 -0.09358 0.61023 -0.09757 0.60514 C -0.10174 0.59982 -0.10538 0.59589 -0.11059 0.59265 C -0.11406 0.58802 -0.11667 0.58525 -0.12118 0.58316 C -0.12396 0.57784 -0.12587 0.57576 -0.13055 0.57391 C -0.13299 0.57183 -0.13524 0.56952 -0.13767 0.56743 C -0.13889 0.56651 -0.13871 0.56373 -0.13993 0.56281 C -0.14132 0.56165 -0.14323 0.56165 -0.14479 0.56119 C -0.14653 0.55356 -0.15087 0.54754 -0.15417 0.54083 C -0.16059 0.52788 -0.16649 0.51955 -0.17656 0.51122 C -0.18108 0.50151 -0.18715 0.49295 -0.19184 0.483 C -0.19566 0.47491 -0.19722 0.46589 -0.20243 0.45941 C -0.20364 0.45062 -0.20677 0.44021 -0.21059 0.43281 C -0.21337 0.42193 -0.20972 0.43466 -0.21528 0.4217 C -0.21701 0.41777 -0.21858 0.4106 -0.21996 0.4062 C -0.22517 0.38978 -0.22517 0.38284 -0.23299 0.3685 C -0.23524 0.36434 -0.23594 0.3574 -0.23767 0.35277 C -0.23993 0.34699 -0.24253 0.34167 -0.24583 0.33704 C -0.24809 0.32825 -0.24948 0.32293 -0.25295 0.31506 C -0.25434 0.30743 -0.25555 0.2998 -0.25885 0.29332 C -0.26111 0.28453 -0.26146 0.27528 -0.26354 0.26649 C -0.26649 0.25353 -0.26805 0.24058 -0.27066 0.22739 C -0.27153 0.22254 -0.27344 0.21814 -0.27413 0.21328 C -0.27517 0.20657 -0.27535 0.19963 -0.27656 0.19293 C -0.27917 0.17858 -0.28455 0.16447 -0.28819 0.15059 C -0.28854 0.10294 -0.28889 0.05552 -0.28941 0.00787 C -0.28993 -0.03354 -0.28889 -0.07055 -0.29653 -0.10964 C -0.29722 -0.13046 -0.29792 -0.15151 -0.3 -0.17233 C -0.30121 -0.18528 -0.30156 -0.17117 -0.3059 -0.18806 C -0.30972 -0.20286 -0.31424 -0.21582 -0.32118 -0.22877 C -0.32396 -0.23386 -0.32569 -0.24103 -0.32934 -0.24589 C -0.33229 -0.24982 -0.3375 -0.25144 -0.34114 -0.25375 C -0.34236 -0.25584 -0.34323 -0.25838 -0.34479 -0.26 C -0.34618 -0.26116 -0.34809 -0.26069 -0.34948 -0.26162 C -0.35573 -0.26532 -0.36146 -0.27133 -0.36823 -0.27411 C -0.37309 -0.27804 -0.37604 -0.27989 -0.38125 -0.28198 C -0.39184 -0.29192 -0.40382 -0.29585 -0.41649 -0.29771 C -0.42083 -0.29979 -0.43108 -0.30395 -0.43524 -0.30395 " pathEditMode="relative" rAng="0" ptsTypes="ffffffffffffffffffffffffffffffffffffffffffffffffffffffffffffffffffffffffffffffffffffffffffffffffffffffffffffffffffffffffffffffffffffffffffffffffffffffffffffffffffffffffffffffffffffffffffffffffffffffffffffffA">
                                      <p:cBhvr>
                                        <p:cTn id="41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4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206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/>
      <p:bldP spid="9" grpId="1"/>
      <p:bldP spid="12" grpId="0" animBg="1"/>
      <p:bldP spid="12" grpId="1" animBg="1"/>
      <p:bldP spid="12" grpId="2" animBg="1"/>
      <p:bldP spid="13" grpId="0"/>
      <p:bldP spid="13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img23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14"/>
          <p:cNvSpPr>
            <a:spLocks noChangeArrowheads="1" noChangeShapeType="1" noTextEdit="1"/>
          </p:cNvSpPr>
          <p:nvPr/>
        </p:nvSpPr>
        <p:spPr bwMode="auto">
          <a:xfrm rot="-278810">
            <a:off x="1547813" y="17463"/>
            <a:ext cx="6335712" cy="1725612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-616"/>
              </a:avLst>
            </a:prstTxWarp>
          </a:bodyPr>
          <a:lstStyle/>
          <a:p>
            <a:pPr algn="ctr"/>
            <a:r>
              <a:rPr lang="ru-RU" sz="4400" kern="10">
                <a:ln w="9525">
                  <a:noFill/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Лепесток, лети-лети </a:t>
            </a:r>
          </a:p>
          <a:p>
            <a:pPr algn="ctr"/>
            <a:r>
              <a:rPr lang="ru-RU" sz="4400" kern="10">
                <a:ln w="9525">
                  <a:noFill/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и игру нам принеси!</a:t>
            </a:r>
          </a:p>
        </p:txBody>
      </p:sp>
      <p:sp>
        <p:nvSpPr>
          <p:cNvPr id="4" name="Oval 6"/>
          <p:cNvSpPr>
            <a:spLocks noChangeArrowheads="1"/>
          </p:cNvSpPr>
          <p:nvPr/>
        </p:nvSpPr>
        <p:spPr bwMode="auto">
          <a:xfrm rot="2193231">
            <a:off x="3492500" y="3932238"/>
            <a:ext cx="1019175" cy="2008187"/>
          </a:xfrm>
          <a:prstGeom prst="ellipse">
            <a:avLst/>
          </a:prstGeom>
          <a:solidFill>
            <a:srgbClr val="0BAFF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Oval 5"/>
          <p:cNvSpPr>
            <a:spLocks noChangeArrowheads="1"/>
          </p:cNvSpPr>
          <p:nvPr/>
        </p:nvSpPr>
        <p:spPr bwMode="auto">
          <a:xfrm rot="9157180">
            <a:off x="4716463" y="4005263"/>
            <a:ext cx="1019175" cy="2008187"/>
          </a:xfrm>
          <a:prstGeom prst="ellipse">
            <a:avLst/>
          </a:prstGeom>
          <a:solidFill>
            <a:srgbClr val="7F3197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Oval 4"/>
          <p:cNvSpPr>
            <a:spLocks noChangeArrowheads="1"/>
          </p:cNvSpPr>
          <p:nvPr/>
        </p:nvSpPr>
        <p:spPr bwMode="auto">
          <a:xfrm rot="6542101">
            <a:off x="5426869" y="3294857"/>
            <a:ext cx="1019175" cy="2008187"/>
          </a:xfrm>
          <a:prstGeom prst="ellipse">
            <a:avLst/>
          </a:prstGeom>
          <a:solidFill>
            <a:srgbClr val="EDD20D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Oval 9"/>
          <p:cNvSpPr>
            <a:spLocks noChangeArrowheads="1"/>
          </p:cNvSpPr>
          <p:nvPr/>
        </p:nvSpPr>
        <p:spPr bwMode="auto">
          <a:xfrm>
            <a:off x="4214813" y="3571875"/>
            <a:ext cx="936625" cy="9366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Oval 7"/>
          <p:cNvSpPr>
            <a:spLocks noChangeArrowheads="1"/>
          </p:cNvSpPr>
          <p:nvPr/>
        </p:nvSpPr>
        <p:spPr bwMode="auto">
          <a:xfrm rot="-5101111">
            <a:off x="2805112" y="2882901"/>
            <a:ext cx="1019175" cy="1949450"/>
          </a:xfrm>
          <a:prstGeom prst="ellipse">
            <a:avLst/>
          </a:prstGeom>
          <a:solidFill>
            <a:srgbClr val="FF99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 rot="238837">
            <a:off x="2268538" y="3644900"/>
            <a:ext cx="21605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009900"/>
                </a:solidFill>
              </a:rPr>
              <a:t>     Нелепицы</a:t>
            </a:r>
          </a:p>
        </p:txBody>
      </p:sp>
      <p:pic>
        <p:nvPicPr>
          <p:cNvPr id="10250" name="Picture 10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1633.WAV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32825" y="63468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2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903 -0.0081 -0.02101 -0.01064 -0.02934 -0.02198 C -0.03611 -0.03077 -0.04149 -0.04418 -0.04462 -0.05621 C -0.04618 -0.08027 -0.04774 -0.11011 -0.03403 -0.12861 C -0.03264 -0.13393 -0.03038 -0.13949 -0.02812 -0.14411 C -0.02674 -0.14735 -0.02344 -0.1536 -0.02344 -0.1536 C -0.02187 -0.15984 -0.02049 -0.16239 -0.01632 -0.16609 C -0.01163 -0.1758 -0.00243 -0.18205 0.00486 -0.18783 C 0.00799 -0.19454 0.01233 -0.19801 0.01771 -0.20056 C 0.02569 -0.2112 0.03733 -0.21652 0.04705 -0.22392 C 0.05347 -0.22878 0.06007 -0.23502 0.06719 -0.23803 C 0.07413 -0.24451 0.08247 -0.24636 0.08924 -0.25214 C 0.15781 -0.25075 0.15608 -0.27041 0.18715 -0.22878 C 0.19375 -0.21027 0.1849 -0.23225 0.19288 -0.21929 C 0.19497 -0.21628 0.1967 -0.20911 0.19774 -0.20518 C 0.19688 -0.17557 0.20069 -0.16054 0.18837 -0.14087 C 0.18507 -0.13579 0.18507 -0.13232 0.17986 -0.13 C 0.17639 -0.12676 0.17361 -0.12561 0.16944 -0.12376 C 0.07969 -0.12607 0.13542 -0.11982 0.10573 -0.13 C 0.10226 -0.1374 0.09531 -0.13995 0.09184 -0.14735 C 0.08993 -0.15105 0.08872 -0.15545 0.08715 -0.15961 C 0.08542 -0.16447 0.08385 -0.16886 0.08247 -0.17372 C 0.0816 -0.17673 0.0809 -0.17997 0.08004 -0.18321 C 0.07969 -0.18483 0.07882 -0.18783 0.07882 -0.18783 C 0.07917 -0.20449 0.07934 -0.22161 0.08004 -0.23803 C 0.08021 -0.24381 0.0809 -0.24983 0.08247 -0.25538 C 0.08333 -0.25885 0.08715 -0.26463 0.08715 -0.26463 C 0.08958 -0.27458 0.09826 -0.2792 0.10486 -0.28383 C 0.11059 -0.28753 0.10816 -0.29031 0.11649 -0.29308 C 0.12135 -0.29702 0.12743 -0.30049 0.13281 -0.30234 C 0.13542 -0.30465 0.1375 -0.30789 0.1401 -0.31043 C 0.14965 -0.31853 0.16285 -0.32501 0.17413 -0.32732 C 0.20399 -0.32686 0.23368 -0.32686 0.26354 -0.32593 C 0.27986 -0.32547 0.2967 -0.31506 0.31302 -0.31205 C 0.32031 -0.30858 0.32813 -0.30743 0.33542 -0.30396 C 0.34549 -0.29933 0.35365 -0.291 0.3625 -0.28383 C 0.37222 -0.27573 0.37413 -0.26047 0.38125 -0.25376 C 0.38507 -0.25029 0.38889 -0.24867 0.39306 -0.24613 C 0.39375 -0.24427 0.39427 -0.24266 0.39531 -0.24127 C 0.39635 -0.24011 0.39809 -0.2408 0.39896 -0.23965 C 0.39983 -0.23872 0.39948 -0.23641 0.4 -0.23525 C 0.40139 -0.23201 0.40486 -0.22554 0.40486 -0.22554 C 0.40625 -0.21675 0.41024 -0.21282 0.41649 -0.21004 C 0.41944 -0.19847 0.42309 -0.18575 0.42951 -0.17696 C 0.43281 -0.17257 0.43611 -0.16979 0.43889 -0.1647 C 0.4401 -0.15938 0.44479 -0.15059 0.44479 -0.15059 C 0.4474 -0.1263 0.45139 -0.10872 0.4625 -0.08906 C 0.4651 -0.07772 0.46892 -0.06593 0.47413 -0.05621 C 0.47448 -0.05482 0.47483 -0.05297 0.47535 -0.05182 C 0.47604 -0.04997 0.47726 -0.04858 0.47778 -0.04696 C 0.47899 -0.04233 0.47917 -0.03747 0.48004 -0.03285 C 0.48108 -0.02198 0.48229 -0.00625 0.48715 0.00324 C 0.48559 0.03077 0.48958 0.04187 0.47778 0.05829 C 0.47639 0.06338 0.47413 0.06755 0.47188 0.0724 C 0.47118 0.07657 0.4717 0.08189 0.46944 0.08466 C 0.46858 0.08582 0.46701 0.08559 0.46597 0.08628 C 0.45434 0.09507 0.46389 0.0916 0.45069 0.09415 C 0.44392 0.09646 0.43767 0.09785 0.43073 0.09877 C 0.41233 0.09831 0.39375 0.09831 0.37535 0.09739 C 0.37379 0.09739 0.36806 0.09299 0.36719 0.09253 C 0.36493 0.09137 0.36007 0.08952 0.36007 0.08952 C 0.35608 0.0842 0.35382 0.08189 0.34826 0.08004 C 0.34375 0.07402 0.3408 0.06755 0.33542 0.06292 C 0.3283 0.04904 0.32413 0.03377 0.31649 0.02059 C 0.31198 0.00486 0.30573 -0.00972 0.30243 -0.02637 C 0.30347 -0.08142 0.30295 -0.07472 0.30712 -0.11265 C 0.30816 -0.12144 0.31267 -0.13278 0.31771 -0.13787 C 0.31997 -0.14041 0.32483 -0.14411 0.32483 -0.14411 C 0.32656 -0.15198 0.32431 -0.14712 0.33073 -0.15059 C 0.35 -0.16123 0.33281 -0.15198 0.34479 -0.16146 C 0.34965 -0.16493 0.3559 -0.16539 0.36129 -0.16771 C 0.37309 -0.17858 0.38663 -0.17164 0.40122 -0.17071 C 0.41563 -0.16447 0.42951 -0.16262 0.44479 -0.16146 C 0.45313 -0.15429 0.44254 -0.16216 0.46007 -0.15684 C 0.46285 -0.15568 0.46476 -0.15244 0.46719 -0.15059 C 0.47483 -0.13671 0.48125 -0.12167 0.48715 -0.10641 C 0.49063 -0.09785 0.48872 -0.0879 0.49306 -0.08004 C 0.49392 -0.07657 0.49392 -0.0731 0.49531 -0.07032 C 0.49618 -0.0687 0.49792 -0.06731 0.49896 -0.06593 C 0.49983 -0.06454 0.50052 -0.06246 0.50122 -0.06107 C 0.50451 -0.04418 0.49965 -0.06454 0.5059 -0.04997 C 0.50799 -0.04511 0.50764 -0.03909 0.50955 -0.03447 C 0.51215 -0.02753 0.51458 -0.01897 0.51771 -0.01226 C 0.5184 -0.00763 0.51944 -0.00278 0.52014 0.00185 C 0.52101 0.0074 0.5224 0.01897 0.5224 0.01897 C 0.52205 0.09137 0.55608 0.18668 0.51649 0.23687 C 0.51528 0.24219 0.51024 0.25145 0.50712 0.25538 C 0.50451 0.26232 0.50122 0.27273 0.49653 0.27735 C 0.4908 0.28337 0.49306 0.28036 0.48941 0.28707 C 0.48802 0.29355 0.48663 0.29702 0.48247 0.30118 C 0.47778 0.3102 0.475 0.31228 0.46944 0.31969 C 0.46302 0.32848 0.46927 0.32454 0.4625 0.32755 C 0.45573 0.33657 0.4467 0.34421 0.43767 0.34791 C 0.4283 0.35693 0.41649 0.3597 0.40712 0.36826 C 0.40399 0.3715 0.39653 0.37451 0.39653 0.37451 C 0.39063 0.38029 0.38368 0.38122 0.37656 0.38237 C 0.37031 0.38538 0.36424 0.39047 0.35764 0.39209 C 0.34045 0.39579 0.32326 0.40111 0.3059 0.40435 C 0.2967 0.40898 0.30139 0.40736 0.29184 0.40921 C 0.21528 0.44483 0.12951 0.41129 0.04826 0.41059 C 0.04271 0.40597 0.0349 0.40296 0.0283 0.40157 C 0.01059 0.39186 -0.00799 0.38075 -0.02691 0.37613 C -0.0316 0.37335 -0.03628 0.3722 -0.04115 0.36988 C -0.04687 0.36433 -0.05226 0.36086 -0.05868 0.35762 C -0.06198 0.35554 -0.0651 0.35323 -0.06823 0.35138 C -0.07049 0.34999 -0.07517 0.34791 -0.07517 0.34791 C -0.08299 0.34027 -0.09184 0.33703 -0.10104 0.33565 C -0.11441 0.33102 -0.09826 0.33796 -0.10816 0.3294 C -0.11146 0.32616 -0.11753 0.3257 -0.12118 0.32316 C -0.13194 0.31529 -0.11285 0.32547 -0.13403 0.31529 C -0.13542 0.3146 -0.13628 0.31275 -0.1375 0.31182 C -0.13889 0.31066 -0.13976 0.30974 -0.14115 0.30904 C -0.14566 0.30696 -0.15087 0.30719 -0.15521 0.30396 C -0.16163 0.29979 -0.16389 0.29771 -0.1717 0.29632 C -0.17743 0.291 -0.18351 0.28684 -0.18941 0.28221 C -0.19583 0.27735 -0.19531 0.27365 -0.20347 0.27134 C -0.20729 0.26625 -0.21181 0.25815 -0.21632 0.25399 C -0.21719 0.25214 -0.21753 0.24913 -0.21875 0.24751 C -0.22083 0.24497 -0.22587 0.24127 -0.22587 0.24127 C -0.22882 0.23525 -0.23524 0.22438 -0.23524 0.22438 C -0.23733 0.21328 -0.2434 0.20241 -0.24931 0.19454 C -0.25156 0.18621 -0.25729 0.17372 -0.26111 0.16632 C -0.26285 0.15684 -0.26597 0.14851 -0.2684 0.13972 C -0.27153 0.10433 -0.27865 0.0569 -0.26354 0.02521 C -0.2599 0.00625 -0.24618 -0.0148 -0.23403 -0.02498 C -0.22951 -0.02892 -0.22726 -0.03354 -0.22222 -0.03609 C -0.21701 -0.04071 -0.21076 -0.04488 -0.20469 -0.04696 C -0.1941 -0.05714 -0.19896 -0.05459 -0.19167 -0.05806 C -0.18715 -0.06384 -0.18177 -0.06616 -0.17639 -0.07032 C -0.16458 -0.08027 -0.1526 -0.09669 -0.13889 -0.10039 C -0.13368 -0.10479 -0.1276 -0.10618 -0.12222 -0.10965 C -0.11354 -0.11543 -0.10417 -0.12075 -0.09635 -0.12861 C -0.0901 -0.14157 -0.07778 -0.14781 -0.07049 -0.15961 C -0.06181 -0.17372 -0.05955 -0.19153 -0.05521 -0.20819 C -0.05746 -0.25445 -0.05191 -0.25191 -0.06823 -0.27874 C -0.07674 -0.29285 -0.06996 -0.28915 -0.08108 -0.29146 C -0.08889 -0.29678 -0.09618 -0.30187 -0.10469 -0.30396 C -0.11007 -0.30743 -0.11285 -0.31043 -0.11875 -0.31205 C -0.1283 -0.31807 -0.13646 -0.3213 -0.14705 -0.32292 C -0.17413 -0.33542 -0.14462 -0.32223 -0.22465 -0.32593 C -0.24045 -0.32686 -0.25608 -0.3294 -0.27187 -0.33056 C -0.27431 -0.33195 -0.27726 -0.33218 -0.27986 -0.3338 C -0.28889 -0.33981 -0.28038 -0.3375 -0.28941 -0.34143 C -0.3 -0.34629 -0.31042 -0.35138 -0.32118 -0.35415 C -0.32882 -0.35901 -0.33767 -0.36364 -0.34601 -0.36664 C -0.35 -0.36826 -0.35486 -0.36849 -0.35885 -0.37127 C -0.36996 -0.3789 -0.37691 -0.3907 -0.38715 -0.39949 C -0.3908 -0.40666 -0.39323 -0.41383 -0.39878 -0.41846 C -0.40312 -0.42702 -0.40521 -0.42887 -0.41059 -0.43581 C -0.41354 -0.4439 -0.41667 -0.45038 -0.41875 -0.45917 C -0.41944 -0.46218 -0.42118 -0.46842 -0.42118 -0.46842 C -0.42187 -0.48577 -0.42344 -0.50312 -0.42344 -0.52024 " pathEditMode="relative" ptsTypes="fffffffffffffffffffffffffffffffffffffffffffffffffffffffffffffffffffffffffffffffffffffffffffffffffffffffffffffffffffffffffffffffffffffffffffffffffffffffA">
                                      <p:cBhvr>
                                        <p:cTn id="29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1 -0.00324 C -0.01094 -0.01134 -0.02292 -0.01388 -0.03125 -0.02521 C -0.03802 -0.034 -0.04341 -0.04741 -0.04653 -0.05944 C -0.04809 -0.08349 -0.04966 -0.11333 -0.03594 -0.13183 C -0.03455 -0.13715 -0.0323 -0.1427 -0.03004 -0.14732 C -0.02865 -0.15056 -0.02535 -0.1568 -0.02535 -0.15657 C -0.02379 -0.16305 -0.0224 -0.16559 -0.01823 -0.16929 C -0.01355 -0.17901 -0.00434 -0.18525 0.00295 -0.19103 C 0.00607 -0.19774 0.01041 -0.20121 0.01579 -0.20375 C 0.02378 -0.21439 0.03541 -0.21971 0.04513 -0.22711 C 0.05156 -0.23197 0.05816 -0.23821 0.06527 -0.24122 C 0.07222 -0.24769 0.08055 -0.24954 0.08732 -0.25532 C 0.1559 -0.25394 0.15416 -0.27359 0.18524 -0.23197 C 0.19184 -0.21346 0.18298 -0.23543 0.19097 -0.22248 C 0.19305 -0.21948 0.19479 -0.21231 0.19583 -0.20838 C 0.19496 -0.17877 0.19878 -0.16374 0.18645 -0.14408 C 0.18316 -0.139 0.18316 -0.13553 0.17795 -0.13321 C 0.17448 -0.12998 0.1717 -0.12882 0.16753 -0.12697 C 0.07777 -0.12928 0.1335 -0.12304 0.10382 -0.13321 C 0.10034 -0.14061 0.0934 -0.14316 0.08993 -0.15056 C 0.08802 -0.15426 0.0868 -0.15865 0.08524 -0.16282 C 0.0835 -0.16767 0.08194 -0.17207 0.08055 -0.17692 C 0.07968 -0.17993 0.07899 -0.18317 0.07812 -0.18641 C 0.07777 -0.18802 0.07691 -0.19103 0.07691 -0.1908 C 0.07725 -0.20768 0.07743 -0.2248 0.07812 -0.24122 C 0.07829 -0.247 0.07899 -0.25301 0.08055 -0.25856 C 0.08142 -0.26203 0.08524 -0.26781 0.08524 -0.26758 C 0.08767 -0.27776 0.09635 -0.28238 0.10295 -0.28701 C 0.10868 -0.29071 0.10625 -0.29348 0.11458 -0.29626 C 0.11944 -0.30019 0.12552 -0.30366 0.1309 -0.30551 C 0.1335 -0.30782 0.13559 -0.31106 0.13819 -0.3136 C 0.14774 -0.3217 0.16093 -0.32817 0.17222 -0.33049 C 0.20208 -0.33002 0.23177 -0.33002 0.26163 -0.3291 C 0.27795 -0.32864 0.29479 -0.31823 0.31111 -0.31522 C 0.3184 -0.31175 0.32621 -0.3106 0.3335 -0.30713 C 0.34357 -0.3025 0.35173 -0.29418 0.36059 -0.28701 C 0.37031 -0.27891 0.37222 -0.26365 0.37934 -0.25694 C 0.38316 -0.25347 0.38698 -0.25185 0.39114 -0.24931 C 0.39184 -0.24746 0.39236 -0.24584 0.3934 -0.24445 C 0.39444 -0.2433 0.39618 -0.24399 0.39704 -0.24284 C 0.39791 -0.24191 0.39757 -0.2396 0.39809 -0.23844 C 0.39948 -0.2352 0.40295 -0.22873 0.40295 -0.2285 C 0.40434 -0.21994 0.40833 -0.21601 0.41458 -0.21323 C 0.41753 -0.20167 0.42118 -0.18895 0.4276 -0.18016 C 0.4309 -0.17577 0.4342 -0.17299 0.43698 -0.1679 C 0.43819 -0.16259 0.44288 -0.1538 0.44288 -0.15357 C 0.44548 -0.12951 0.44948 -0.11194 0.46059 -0.09228 C 0.46319 -0.08095 0.46701 -0.06915 0.47222 -0.05944 C 0.47257 -0.05805 0.47291 -0.0562 0.47343 -0.05505 C 0.47413 -0.0532 0.47534 -0.05181 0.47586 -0.05019 C 0.47708 -0.04556 0.47725 -0.04071 0.47812 -0.03608 C 0.47916 -0.02521 0.48038 -0.00949 0.48524 4.43108E-6 C 0.48368 0.02752 0.48767 0.03862 0.47586 0.05504 C 0.47448 0.06013 0.47222 0.06429 0.46996 0.06914 C 0.46927 0.07331 0.46979 0.07863 0.46753 0.0814 C 0.46666 0.08256 0.4651 0.08233 0.46406 0.08302 C 0.45243 0.09181 0.46198 0.08834 0.44878 0.09088 C 0.44201 0.0932 0.43576 0.09458 0.42882 0.09551 C 0.41041 0.09505 0.39184 0.09505 0.37343 0.09412 C 0.37187 0.09412 0.36614 0.08973 0.36527 0.08926 C 0.36302 0.08811 0.35816 0.08626 0.35816 0.08649 C 0.35416 0.08094 0.35191 0.07863 0.34635 0.07678 C 0.34184 0.07076 0.33888 0.06429 0.3335 0.05966 C 0.32638 0.04579 0.32222 0.03052 0.31458 0.01734 C 0.31007 0.00161 0.30382 -0.01296 0.30052 -0.02961 C 0.30156 -0.08465 0.30104 -0.07794 0.3052 -0.11587 C 0.30625 -0.12466 0.31076 -0.13599 0.31579 -0.14108 C 0.31805 -0.14362 0.32291 -0.14732 0.32291 -0.14709 C 0.32465 -0.15518 0.32239 -0.15033 0.32882 -0.1538 C 0.34809 -0.16444 0.3309 -0.15518 0.34288 -0.16467 C 0.34774 -0.16814 0.35399 -0.1686 0.35937 -0.17091 C 0.37118 -0.18178 0.38472 -0.17484 0.3993 -0.17392 C 0.41371 -0.16767 0.4276 -0.16582 0.44288 -0.16467 C 0.45121 -0.1575 0.44062 -0.16536 0.45816 -0.16004 C 0.46093 -0.15889 0.46284 -0.15565 0.46527 -0.1538 C 0.47291 -0.13992 0.47934 -0.12489 0.48524 -0.10963 C 0.48871 -0.10107 0.4868 -0.09112 0.49114 -0.08326 C 0.49201 -0.07979 0.49201 -0.07632 0.4934 -0.07355 C 0.49427 -0.07193 0.496 -0.07054 0.49704 -0.06915 C 0.49791 -0.06777 0.49861 -0.06568 0.4993 -0.0643 C 0.5026 -0.04741 0.49774 -0.06777 0.50399 -0.0532 C 0.50607 -0.04834 0.50573 -0.04233 0.50763 -0.0377 C 0.51024 -0.03076 0.51267 -0.02221 0.51579 -0.0155 C 0.51649 -0.01087 0.51753 -0.00602 0.51823 -0.00139 C 0.51909 0.00416 0.52048 0.01572 0.52048 0.01595 C 0.52013 0.08811 0.55416 0.18339 0.51458 0.23358 C 0.51336 0.23889 0.50833 0.24815 0.5052 0.25208 C 0.5026 0.25901 0.4993 0.26942 0.49461 0.27405 C 0.48888 0.28006 0.49114 0.27705 0.4875 0.28376 C 0.48611 0.29024 0.48472 0.29371 0.48055 0.29787 C 0.47586 0.30689 0.47309 0.30897 0.46753 0.31637 C 0.46111 0.32516 0.46736 0.32123 0.46059 0.32423 C 0.45382 0.33325 0.44479 0.34088 0.43576 0.34458 C 0.42638 0.3536 0.41458 0.35638 0.4052 0.36494 C 0.40208 0.36817 0.39461 0.37118 0.39461 0.37141 C 0.38871 0.37696 0.38177 0.37789 0.37465 0.37904 C 0.3684 0.38205 0.36232 0.38714 0.35573 0.38876 C 0.33854 0.39246 0.32135 0.39778 0.30399 0.40101 C 0.29479 0.40564 0.29948 0.40402 0.28993 0.40587 C 0.21336 0.44148 0.1276 0.40795 0.04635 0.40726 C 0.04079 0.40263 0.03298 0.39963 0.02638 0.39824 C 0.00868 0.38852 -0.0099 0.37742 -0.02882 0.3728 C -0.03351 0.37002 -0.0382 0.36887 -0.04306 0.36655 C -0.04879 0.361 -0.05417 0.35753 -0.06059 0.3543 C -0.06389 0.35222 -0.06702 0.3499 -0.07014 0.34805 C -0.0724 0.34667 -0.07709 0.34458 -0.07709 0.34482 C -0.0849 0.33695 -0.09375 0.33371 -0.10296 0.33233 C -0.11632 0.3277 -0.10018 0.33464 -0.11007 0.32608 C -0.11337 0.32284 -0.11945 0.32238 -0.12309 0.31984 C -0.13386 0.31198 -0.11476 0.32215 -0.13594 0.31198 C -0.13733 0.31128 -0.1382 0.30943 -0.13941 0.30851 C -0.1408 0.30735 -0.14167 0.30642 -0.14306 0.30573 C -0.14757 0.30365 -0.15278 0.30388 -0.15712 0.30064 C -0.16355 0.29648 -0.1658 0.2944 -0.17362 0.29301 C -0.17934 0.28769 -0.18542 0.28353 -0.19132 0.2789 C -0.19775 0.27405 -0.19723 0.27035 -0.20539 0.26803 C -0.20921 0.26295 -0.21372 0.25485 -0.21823 0.25069 C -0.2191 0.24884 -0.21945 0.24583 -0.22066 0.24421 C -0.22275 0.24167 -0.22778 0.23797 -0.22778 0.2382 C -0.23073 0.23196 -0.23716 0.22109 -0.23716 0.22132 C -0.23924 0.20999 -0.24532 0.19912 -0.25122 0.19125 C -0.25348 0.18293 -0.25921 0.17044 -0.26302 0.16304 C -0.26476 0.15356 -0.26789 0.14523 -0.27032 0.13644 C -0.27344 0.10106 -0.28056 0.05365 -0.26546 0.02197 C -0.26181 0.003 -0.24809 -0.01804 -0.23594 -0.02822 C -0.23143 -0.03215 -0.22917 -0.03678 -0.22414 -0.03932 C -0.21893 -0.04395 -0.21268 -0.04811 -0.2066 -0.05019 C -0.19601 -0.06037 -0.20087 -0.05782 -0.19358 -0.06129 C -0.18907 -0.06707 -0.18368 -0.06938 -0.1783 -0.07355 C -0.1665 -0.08349 -0.15452 -0.09991 -0.1408 -0.10361 C -0.13559 -0.10801 -0.12952 -0.10939 -0.12414 -0.11286 C -0.11546 -0.11864 -0.10608 -0.12396 -0.09827 -0.13183 C -0.09202 -0.14478 -0.07969 -0.15102 -0.0724 -0.16282 C -0.06372 -0.17692 -0.06146 -0.19473 -0.05712 -0.21138 C -0.05938 -0.25764 -0.05382 -0.25509 -0.07014 -0.28192 C -0.07865 -0.29603 -0.07188 -0.29233 -0.08299 -0.29464 C -0.0908 -0.29996 -0.09809 -0.30505 -0.1066 -0.30713 C -0.11198 -0.3106 -0.11476 -0.3136 -0.12066 -0.31522 C -0.13021 -0.32123 -0.13837 -0.32447 -0.14896 -0.32609 C -0.17605 -0.33858 -0.14653 -0.3254 -0.22657 -0.3291 C -0.24237 -0.33002 -0.25799 -0.33257 -0.27379 -0.33372 C -0.27622 -0.33511 -0.27917 -0.33534 -0.28177 -0.33696 C -0.2908 -0.34297 -0.2823 -0.34066 -0.29132 -0.34459 C -0.30191 -0.34945 -0.31233 -0.35454 -0.32309 -0.35731 C -0.33073 -0.36217 -0.33959 -0.36679 -0.34792 -0.3698 C -0.35191 -0.37142 -0.35677 -0.37165 -0.36077 -0.37443 C -0.37188 -0.38206 -0.37882 -0.39385 -0.38907 -0.40264 C -0.39271 -0.40981 -0.39514 -0.41698 -0.4007 -0.4216 C -0.40504 -0.43016 -0.40712 -0.43201 -0.4125 -0.43895 C -0.41546 -0.44704 -0.41858 -0.45352 -0.42066 -0.46231 C -0.42136 -0.46531 -0.42309 -0.47156 -0.42309 -0.47133 C -0.42379 -0.4889 -0.42535 -0.50625 -0.42535 -0.52359 " pathEditMode="relative" rAng="0" ptsTypes="fffffffffffffffffffffffffffffffffffffffffffffffffffffffffffffffffffffffffffffffffffffffffffffffffffffffffffffffffffffffffffffffffffffffffffffffffffffffA">
                                      <p:cBhvr>
                                        <p:cTn id="31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" y="-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3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50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9" grpId="0" animBg="1"/>
      <p:bldP spid="9" grpId="1" animBg="1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print"/>
          <a:srcRect l="5907" t="8342" r="5907" b="834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WordArt 5"/>
          <p:cNvSpPr>
            <a:spLocks noChangeArrowheads="1" noChangeShapeType="1" noTextEdit="1"/>
          </p:cNvSpPr>
          <p:nvPr/>
        </p:nvSpPr>
        <p:spPr bwMode="auto">
          <a:xfrm>
            <a:off x="323850" y="404813"/>
            <a:ext cx="5473700" cy="21605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Гимнастика для глаз</a:t>
            </a:r>
          </a:p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"Крошка Енот"</a:t>
            </a:r>
          </a:p>
        </p:txBody>
      </p:sp>
      <p:pic>
        <p:nvPicPr>
          <p:cNvPr id="36868" name="Picture 7"/>
          <p:cNvPicPr>
            <a:picLocks noChangeAspect="1" noChangeArrowheads="1"/>
          </p:cNvPicPr>
          <p:nvPr/>
        </p:nvPicPr>
        <p:blipFill>
          <a:blip r:embed="rId4" cstate="print"/>
          <a:srcRect l="4410" t="7507" r="5670" b="5840"/>
          <a:stretch>
            <a:fillRect/>
          </a:stretch>
        </p:blipFill>
        <p:spPr bwMode="auto">
          <a:xfrm>
            <a:off x="1979613" y="2852738"/>
            <a:ext cx="4032250" cy="2933700"/>
          </a:xfrm>
          <a:prstGeom prst="rect">
            <a:avLst/>
          </a:prstGeom>
          <a:noFill/>
          <a:ln w="76200" cmpd="tri">
            <a:solidFill>
              <a:srgbClr val="FF9933"/>
            </a:solidFill>
            <a:miter lim="800000"/>
            <a:headEnd/>
            <a:tailEnd/>
          </a:ln>
        </p:spPr>
      </p:pic>
      <p:sp>
        <p:nvSpPr>
          <p:cNvPr id="7" name="Рамка 6"/>
          <p:cNvSpPr/>
          <p:nvPr/>
        </p:nvSpPr>
        <p:spPr>
          <a:xfrm>
            <a:off x="3786182" y="5877272"/>
            <a:ext cx="3090074" cy="980728"/>
          </a:xfrm>
          <a:prstGeom prst="frame">
            <a:avLst/>
          </a:prstGeom>
          <a:solidFill>
            <a:schemeClr val="bg1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6872" name="Picture 8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3962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32825" y="63468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68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1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87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 cstate="print"/>
          <a:srcRect l="5907" t="8342" r="5907" b="834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250" y="3644900"/>
            <a:ext cx="2066925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9" name="Picture 11" descr="Рисунок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18181"/>
              </a:clrFrom>
              <a:clrTo>
                <a:srgbClr val="81818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850" y="188913"/>
            <a:ext cx="2998788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183" name="Group 15"/>
          <p:cNvGrpSpPr>
            <a:grpSpLocks/>
          </p:cNvGrpSpPr>
          <p:nvPr/>
        </p:nvGrpSpPr>
        <p:grpSpPr bwMode="auto">
          <a:xfrm>
            <a:off x="-3565525" y="260350"/>
            <a:ext cx="3027362" cy="1512888"/>
            <a:chOff x="-1475" y="-374"/>
            <a:chExt cx="2405" cy="1394"/>
          </a:xfrm>
        </p:grpSpPr>
        <p:sp>
          <p:nvSpPr>
            <p:cNvPr id="35846" name="AutoShape 12"/>
            <p:cNvSpPr>
              <a:spLocks noChangeArrowheads="1"/>
            </p:cNvSpPr>
            <p:nvPr/>
          </p:nvSpPr>
          <p:spPr bwMode="auto">
            <a:xfrm>
              <a:off x="-1475" y="-374"/>
              <a:ext cx="1134" cy="747"/>
            </a:xfrm>
            <a:prstGeom prst="cloudCallout">
              <a:avLst>
                <a:gd name="adj1" fmla="val -46824"/>
                <a:gd name="adj2" fmla="val 60310"/>
              </a:avLst>
            </a:prstGeom>
            <a:solidFill>
              <a:srgbClr val="4A95F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/>
            </a:p>
          </p:txBody>
        </p:sp>
        <p:sp>
          <p:nvSpPr>
            <p:cNvPr id="35847" name="AutoShape 13"/>
            <p:cNvSpPr>
              <a:spLocks noChangeArrowheads="1"/>
            </p:cNvSpPr>
            <p:nvPr/>
          </p:nvSpPr>
          <p:spPr bwMode="auto">
            <a:xfrm>
              <a:off x="-1112" y="0"/>
              <a:ext cx="1452" cy="1020"/>
            </a:xfrm>
            <a:prstGeom prst="cloudCallout">
              <a:avLst>
                <a:gd name="adj1" fmla="val -47519"/>
                <a:gd name="adj2" fmla="val 57551"/>
              </a:avLst>
            </a:prstGeom>
            <a:solidFill>
              <a:srgbClr val="4A95F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/>
            </a:p>
          </p:txBody>
        </p:sp>
        <p:sp>
          <p:nvSpPr>
            <p:cNvPr id="35848" name="AutoShape 14"/>
            <p:cNvSpPr>
              <a:spLocks noChangeArrowheads="1"/>
            </p:cNvSpPr>
            <p:nvPr/>
          </p:nvSpPr>
          <p:spPr bwMode="auto">
            <a:xfrm>
              <a:off x="-204" y="-374"/>
              <a:ext cx="1134" cy="747"/>
            </a:xfrm>
            <a:prstGeom prst="cloudCallout">
              <a:avLst>
                <a:gd name="adj1" fmla="val -46824"/>
                <a:gd name="adj2" fmla="val 60310"/>
              </a:avLst>
            </a:prstGeom>
            <a:solidFill>
              <a:srgbClr val="4A95F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/>
            </a:p>
          </p:txBody>
        </p:sp>
      </p:grpSp>
      <p:pic>
        <p:nvPicPr>
          <p:cNvPr id="7185" name="Picture 17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48488" y="3789363"/>
            <a:ext cx="1685925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6" name="Picture 18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324975" y="1341438"/>
            <a:ext cx="91440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7" name="Picture 19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59338" y="2924175"/>
            <a:ext cx="2273300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8" name="Picture 20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850" y="4005263"/>
            <a:ext cx="1338263" cy="186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9" name="Picture 21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1275" y="4941888"/>
            <a:ext cx="1525588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1" name="Picture 23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32138" y="0"/>
            <a:ext cx="3036887" cy="304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192" name="Group 24"/>
          <p:cNvGrpSpPr>
            <a:grpSpLocks/>
          </p:cNvGrpSpPr>
          <p:nvPr/>
        </p:nvGrpSpPr>
        <p:grpSpPr bwMode="auto">
          <a:xfrm>
            <a:off x="-3349625" y="692150"/>
            <a:ext cx="3027362" cy="1512888"/>
            <a:chOff x="-1475" y="-374"/>
            <a:chExt cx="2405" cy="1394"/>
          </a:xfrm>
        </p:grpSpPr>
        <p:sp>
          <p:nvSpPr>
            <p:cNvPr id="35856" name="AutoShape 25"/>
            <p:cNvSpPr>
              <a:spLocks noChangeArrowheads="1"/>
            </p:cNvSpPr>
            <p:nvPr/>
          </p:nvSpPr>
          <p:spPr bwMode="auto">
            <a:xfrm>
              <a:off x="-1475" y="-374"/>
              <a:ext cx="1134" cy="747"/>
            </a:xfrm>
            <a:prstGeom prst="cloudCallout">
              <a:avLst>
                <a:gd name="adj1" fmla="val -46824"/>
                <a:gd name="adj2" fmla="val 60310"/>
              </a:avLst>
            </a:prstGeom>
            <a:solidFill>
              <a:srgbClr val="4A95F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/>
            </a:p>
          </p:txBody>
        </p:sp>
        <p:sp>
          <p:nvSpPr>
            <p:cNvPr id="35857" name="AutoShape 26"/>
            <p:cNvSpPr>
              <a:spLocks noChangeArrowheads="1"/>
            </p:cNvSpPr>
            <p:nvPr/>
          </p:nvSpPr>
          <p:spPr bwMode="auto">
            <a:xfrm>
              <a:off x="-1112" y="0"/>
              <a:ext cx="1452" cy="1020"/>
            </a:xfrm>
            <a:prstGeom prst="cloudCallout">
              <a:avLst>
                <a:gd name="adj1" fmla="val -47519"/>
                <a:gd name="adj2" fmla="val 57551"/>
              </a:avLst>
            </a:prstGeom>
            <a:solidFill>
              <a:srgbClr val="4A95F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/>
            </a:p>
          </p:txBody>
        </p:sp>
        <p:sp>
          <p:nvSpPr>
            <p:cNvPr id="35858" name="AutoShape 27"/>
            <p:cNvSpPr>
              <a:spLocks noChangeArrowheads="1"/>
            </p:cNvSpPr>
            <p:nvPr/>
          </p:nvSpPr>
          <p:spPr bwMode="auto">
            <a:xfrm>
              <a:off x="-204" y="-374"/>
              <a:ext cx="1134" cy="747"/>
            </a:xfrm>
            <a:prstGeom prst="cloudCallout">
              <a:avLst>
                <a:gd name="adj1" fmla="val -46824"/>
                <a:gd name="adj2" fmla="val 60310"/>
              </a:avLst>
            </a:prstGeom>
            <a:solidFill>
              <a:srgbClr val="4A95F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/>
              <a:endParaRPr lang="ru-RU"/>
            </a:p>
          </p:txBody>
        </p:sp>
      </p:grpSp>
      <p:pic>
        <p:nvPicPr>
          <p:cNvPr id="7196" name="Picture 28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4388" y="4005263"/>
            <a:ext cx="1685925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7" name="Picture 29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32138" y="260350"/>
            <a:ext cx="3036887" cy="304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16_Kroshka_Enot-Ot-Обрезать(1 сегмент)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1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000"/>
                            </p:stCondLst>
                            <p:childTnLst>
                              <p:par>
                                <p:cTn id="11" presetID="53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6" presetClass="path" presetSubtype="0" repeatCount="3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092 -0.02775 C -0.6092 0.00092 -0.56267 0.02474 -0.50538 0.02474 C -0.43819 0.02474 -0.41389 -0.00162 -0.40347 -0.01735 L -0.39305 -0.03816 C -0.38246 -0.05388 -0.3566 -0.08 -0.28038 -0.08 C -0.23194 -0.08 -0.17604 -0.05642 -0.17604 -0.02775 C -0.17604 0.00092 -0.23194 0.02474 -0.28038 0.02474 C -0.3566 0.02474 -0.38246 -0.00162 -0.39305 -0.01735 L -0.40347 -0.03816 C -0.41389 -0.05388 -0.43819 -0.08 -0.50538 -0.08 C -0.56267 -0.08 -0.6092 -0.05642 -0.6092 -0.02775 Z " pathEditMode="relative" rAng="0" ptsTypes="ffFffffFfff">
                                      <p:cBhvr>
                                        <p:cTn id="18" dur="2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"/>
                                            </p:cond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0"/>
                            </p:stCondLst>
                            <p:childTnLst>
                              <p:par>
                                <p:cTn id="20" presetID="26" presetClass="path" presetSubtype="0" repeatCount="2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483 0.12717 C 0.07483 0.21017 0.19792 0.27931 0.34705 0.27931 C 0.52344 0.27931 0.58715 0.20277 0.61406 0.15699 L 0.64167 0.09619 C 0.66927 0.05064 0.73698 -0.02497 0.93611 -0.02497 C 1.06371 -0.02497 1.20868 0.04324 1.20868 0.12717 C 1.20868 0.21017 1.06371 0.27931 0.93611 0.27931 C 0.73698 0.27931 0.66927 0.20277 0.64167 0.15699 L 0.61406 0.09619 C 0.58715 0.05064 0.52344 -0.02497 0.34705 -0.02497 C 0.19792 -0.02497 0.07483 0.04324 0.07483 0.12717 Z " pathEditMode="relative" rAng="0" ptsTypes="ffFffffFfff">
                                      <p:cBhvr>
                                        <p:cTn id="21" dur="2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9000"/>
                            </p:stCondLst>
                            <p:childTnLst>
                              <p:par>
                                <p:cTn id="23" presetID="53" presetClass="entr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3000"/>
                            </p:stCondLst>
                            <p:childTnLst>
                              <p:par>
                                <p:cTn id="29" presetID="53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9000"/>
                            </p:stCondLst>
                            <p:childTnLst>
                              <p:par>
                                <p:cTn id="35" presetID="53" presetClass="entr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4000"/>
                            </p:stCondLst>
                            <p:childTnLst>
                              <p:par>
                                <p:cTn id="41" presetID="53" presetClass="entr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9000"/>
                            </p:stCondLst>
                            <p:childTnLst>
                              <p:par>
                                <p:cTn id="47" presetID="53" presetClass="entr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3000"/>
                                        <p:tgtEl>
                                          <p:spTgt spid="71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7"/>
                                            </p:cond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4000"/>
                            </p:stCondLst>
                            <p:childTnLst>
                              <p:par>
                                <p:cTn id="53" presetID="26" presetClass="path" presetSubtype="0" repeatCount="2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483 0.12717 C 0.07483 0.21017 0.19792 0.27931 0.34705 0.27931 C 0.52344 0.27931 0.58715 0.20277 0.61406 0.15699 L 0.64167 0.09619 C 0.66927 0.05064 0.73698 -0.02497 0.93611 -0.02497 C 1.06371 -0.02497 1.20868 0.04324 1.20868 0.12717 C 1.20868 0.21017 1.06371 0.27931 0.93611 0.27931 C 0.73698 0.27931 0.66927 0.20277 0.64167 0.15699 L 0.61406 0.09619 C 0.58715 0.05064 0.52344 -0.02497 0.34705 -0.02497 C 0.19792 -0.02497 0.07483 0.04324 0.07483 0.12717 Z " pathEditMode="relative" rAng="0" ptsTypes="ffFffffFfff">
                                      <p:cBhvr>
                                        <p:cTn id="54" dur="1000" fill="hold"/>
                                        <p:tgtEl>
                                          <p:spTgt spid="71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6000"/>
                            </p:stCondLst>
                            <p:childTnLst>
                              <p:par>
                                <p:cTn id="56" presetID="53" presetClass="entr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6"/>
                                            </p:cond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0000"/>
                            </p:stCondLst>
                            <p:childTnLst>
                              <p:par>
                                <p:cTn id="62" presetID="53" presetClass="entr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7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7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7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41" name="WordArt 13"/>
          <p:cNvSpPr>
            <a:spLocks noChangeArrowheads="1" noChangeShapeType="1" noTextEdit="1"/>
          </p:cNvSpPr>
          <p:nvPr/>
        </p:nvSpPr>
        <p:spPr bwMode="auto">
          <a:xfrm rot="-278810">
            <a:off x="1685925" y="-1588"/>
            <a:ext cx="6623050" cy="198278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-616"/>
              </a:avLst>
            </a:prstTxWarp>
          </a:bodyPr>
          <a:lstStyle/>
          <a:p>
            <a:pPr algn="ctr"/>
            <a:r>
              <a:rPr lang="ru-RU" sz="4400" b="1" kern="10">
                <a:ln w="9525">
                  <a:noFill/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Лепесток, лети-лети </a:t>
            </a:r>
          </a:p>
          <a:p>
            <a:pPr algn="ctr"/>
            <a:r>
              <a:rPr lang="ru-RU" sz="4400" b="1" kern="10">
                <a:ln w="9525">
                  <a:noFill/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и игру нам принеси!</a:t>
            </a:r>
          </a:p>
        </p:txBody>
      </p:sp>
      <p:sp>
        <p:nvSpPr>
          <p:cNvPr id="22535" name="Oval 7"/>
          <p:cNvSpPr>
            <a:spLocks noChangeArrowheads="1"/>
          </p:cNvSpPr>
          <p:nvPr/>
        </p:nvSpPr>
        <p:spPr bwMode="auto">
          <a:xfrm rot="2008759">
            <a:off x="3132138" y="3932238"/>
            <a:ext cx="1019175" cy="2008187"/>
          </a:xfrm>
          <a:prstGeom prst="ellipse">
            <a:avLst/>
          </a:prstGeom>
          <a:solidFill>
            <a:srgbClr val="0BAFF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ru-RU" sz="1600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22534" name="Oval 6"/>
          <p:cNvSpPr>
            <a:spLocks noChangeArrowheads="1"/>
          </p:cNvSpPr>
          <p:nvPr/>
        </p:nvSpPr>
        <p:spPr bwMode="auto">
          <a:xfrm rot="9157180">
            <a:off x="4356100" y="4005263"/>
            <a:ext cx="1019175" cy="2008187"/>
          </a:xfrm>
          <a:prstGeom prst="ellipse">
            <a:avLst/>
          </a:prstGeom>
          <a:solidFill>
            <a:srgbClr val="7F3197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1200" b="1">
              <a:latin typeface="Times New Roman" pitchFamily="18" charset="0"/>
            </a:endParaRPr>
          </a:p>
        </p:txBody>
      </p:sp>
      <p:sp>
        <p:nvSpPr>
          <p:cNvPr id="22533" name="Oval 5"/>
          <p:cNvSpPr>
            <a:spLocks noChangeArrowheads="1"/>
          </p:cNvSpPr>
          <p:nvPr/>
        </p:nvSpPr>
        <p:spPr bwMode="auto">
          <a:xfrm rot="6542101">
            <a:off x="5066506" y="3294857"/>
            <a:ext cx="1019175" cy="2008188"/>
          </a:xfrm>
          <a:prstGeom prst="ellipse">
            <a:avLst/>
          </a:prstGeom>
          <a:solidFill>
            <a:srgbClr val="EDD20D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1200" b="1">
              <a:latin typeface="Times New Roman" pitchFamily="18" charset="0"/>
            </a:endParaRPr>
          </a:p>
        </p:txBody>
      </p:sp>
      <p:sp>
        <p:nvSpPr>
          <p:cNvPr id="22537" name="Oval 9"/>
          <p:cNvSpPr>
            <a:spLocks noChangeArrowheads="1"/>
          </p:cNvSpPr>
          <p:nvPr/>
        </p:nvSpPr>
        <p:spPr bwMode="auto">
          <a:xfrm>
            <a:off x="3924300" y="3429000"/>
            <a:ext cx="936625" cy="9366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1200" b="1">
              <a:latin typeface="Times New Roman" pitchFamily="18" charset="0"/>
            </a:endParaRPr>
          </a:p>
        </p:txBody>
      </p:sp>
      <p:sp>
        <p:nvSpPr>
          <p:cNvPr id="22539" name="Text Box 11"/>
          <p:cNvSpPr txBox="1">
            <a:spLocks noChangeArrowheads="1"/>
          </p:cNvSpPr>
          <p:nvPr/>
        </p:nvSpPr>
        <p:spPr bwMode="auto">
          <a:xfrm rot="-46029899">
            <a:off x="2918619" y="4793456"/>
            <a:ext cx="13684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FF0066"/>
                </a:solidFill>
              </a:rPr>
              <a:t>Чей хвост?</a:t>
            </a:r>
          </a:p>
        </p:txBody>
      </p:sp>
      <p:pic>
        <p:nvPicPr>
          <p:cNvPr id="37899" name="Picture 11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2847.WAV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32825" y="63468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78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2656 0.00301 -0.04201 0.00255 -0.07291 0.00162 C -0.08628 -0.00578 -0.06996 0.00231 -0.09288 -0.00301 C -0.09757 -0.00416 -0.10243 -0.00879 -0.10694 -0.01087 C -0.11284 -0.01342 -0.11597 -0.01157 -0.12239 -0.01573 C -0.12604 -0.01804 -0.13038 -0.02174 -0.13402 -0.02359 C -0.13663 -0.02498 -0.14236 -0.0266 -0.14236 -0.0266 C -0.14357 -0.02776 -0.14479 -0.02845 -0.14583 -0.02984 C -0.14687 -0.03123 -0.14722 -0.03331 -0.14826 -0.03447 C -0.1552 -0.0421 -0.16545 -0.0458 -0.1717 -0.05482 C -0.18559 -0.07472 -0.17482 -0.06408 -0.1835 -0.07217 C -0.1842 -0.07379 -0.18489 -0.07541 -0.18576 -0.0768 C -0.18732 -0.07911 -0.18923 -0.08073 -0.19062 -0.08304 C -0.19409 -0.08906 -0.19618 -0.09577 -0.2 -0.10178 C -0.20277 -0.11312 -0.19895 -0.09993 -0.20468 -0.11126 C -0.20833 -0.11844 -0.21059 -0.12723 -0.21406 -0.13486 C -0.21562 -0.14319 -0.21892 -0.15013 -0.22118 -0.15822 C -0.22343 -0.16678 -0.22395 -0.17372 -0.22708 -0.18182 C -0.22847 -0.19801 -0.2309 -0.21466 -0.23402 -0.23039 C -0.2335 -0.25815 -0.24079 -0.31251 -0.22118 -0.33865 C -0.21961 -0.34444 -0.21649 -0.34744 -0.21406 -0.35276 C -0.20572 -0.37081 -0.20243 -0.37775 -0.18941 -0.38862 C -0.1809 -0.39579 -0.18836 -0.39186 -0.18107 -0.3951 C -0.17482 -0.40342 -0.17343 -0.40018 -0.16701 -0.40597 C -0.15816 -0.41383 -0.14843 -0.42123 -0.13993 -0.42956 C -0.13854 -0.43095 -0.13784 -0.43303 -0.13645 -0.43419 C -0.13194 -0.43766 -0.12517 -0.43858 -0.11996 -0.44043 C -0.10798 -0.45154 -0.09027 -0.45177 -0.07638 -0.45293 C -0.05798 -0.45246 -0.03958 -0.45246 -0.02118 -0.45154 C -0.01632 -0.45131 -0.01267 -0.44575 -0.00937 -0.44205 C -0.00416 -0.43604 0.00018 -0.43488 0.00469 -0.42632 C 0.00747 -0.421 0.00886 -0.4173 0.01303 -0.41383 C 0.01615 -0.40736 0.01632 -0.40157 0.01997 -0.3951 C 0.02101 -0.38654 0.02205 -0.38214 0.02483 -0.37451 C 0.02553 -0.37081 0.02709 -0.36734 0.02709 -0.36364 C 0.02605 -0.28314 0.03334 -0.30465 0.01528 -0.2681 C 0.01112 -0.25977 0.01563 -0.26301 0.00938 -0.26024 C -0.00034 -0.25006 -0.01024 -0.24335 -0.02239 -0.23988 C -0.04583 -0.22369 -0.07569 -0.22878 -0.1 -0.24127 C -0.10659 -0.24821 -0.11267 -0.25214 -0.11875 -0.26024 C -0.12048 -0.26717 -0.12187 -0.27203 -0.12586 -0.27735 C -0.12934 -0.291 -0.12968 -0.30581 -0.13281 -0.31968 C -0.13437 -0.35184 -0.13524 -0.35716 -0.13281 -0.39648 C -0.13263 -0.40018 -0.11909 -0.43118 -0.11649 -0.43581 C -0.11319 -0.4483 -0.09982 -0.46912 -0.09166 -0.47652 C -0.08715 -0.48577 -0.09218 -0.47768 -0.08576 -0.48277 C -0.07795 -0.48901 -0.07187 -0.49734 -0.06354 -0.5015 C -0.05781 -0.50752 -0.05295 -0.50752 -0.04583 -0.50937 C -0.0217 -0.52602 0.00573 -0.53088 0.03178 -0.54083 C 0.04931 -0.54754 0.06528 -0.55864 0.08351 -0.56118 C 0.09011 -0.56419 0.09584 -0.56766 0.10243 -0.57067 C 0.25782 -0.56882 0.31702 -0.60074 0.42362 -0.55332 C 0.42865 -0.54869 0.43559 -0.54476 0.44011 -0.53921 C 0.45226 -0.5244 0.45973 -0.50567 0.46823 -0.48739 C 0.4698 -0.4793 0.47223 -0.47213 0.47414 -0.46403 C 0.47483 -0.46079 0.47657 -0.45454 0.47657 -0.45454 C 0.47691 -0.45131 0.47691 -0.44807 0.47761 -0.44506 C 0.47813 -0.44321 0.47969 -0.44228 0.48004 -0.44043 C 0.48091 -0.43696 0.48073 -0.43326 0.48125 -0.42956 C 0.48143 -0.42794 0.48212 -0.42632 0.48247 -0.4247 C 0.48108 -0.36687 0.48889 -0.32038 0.46233 -0.27735 C 0.46077 -0.27018 0.45625 -0.26625 0.45296 -0.26024 C 0.44202 -0.24034 0.4224 -0.23248 0.40469 -0.23039 C 0.35226 -0.21096 0.36615 -0.22322 0.26719 -0.22739 C 0.25087 -0.23317 0.23351 -0.24312 0.22118 -0.25862 C 0.22049 -0.2607 0.21997 -0.26301 0.21893 -0.26486 C 0.21806 -0.26625 0.21615 -0.26648 0.21528 -0.2681 C 0.20886 -0.28036 0.20643 -0.29655 0.20243 -0.31043 C 0.20313 -0.33449 0.2033 -0.35855 0.20469 -0.38237 C 0.20487 -0.38469 0.20643 -0.38654 0.20712 -0.38862 C 0.20764 -0.39024 0.20799 -0.39186 0.20834 -0.39348 C 0.2099 -0.39926 0.21094 -0.40504 0.21303 -0.41059 C 0.22188 -0.43465 0.23594 -0.46727 0.25296 -0.48115 C 0.25938 -0.48647 0.26025 -0.4904 0.26823 -0.49225 C 0.27223 -0.49549 0.27553 -0.49688 0.28004 -0.4985 C 0.29914 -0.51515 0.32587 -0.5133 0.34705 -0.51423 C 0.36233 -0.51307 0.37778 -0.51237 0.39306 -0.51099 C 0.40782 -0.5096 0.42049 -0.49757 0.43299 -0.48901 C 0.43959 -0.47791 0.45 -0.4712 0.4566 -0.45917 C 0.4632 -0.44737 0.46841 -0.43465 0.47535 -0.42332 C 0.47691 -0.41453 0.48125 -0.41013 0.48473 -0.40273 C 0.48664 -0.3988 0.48785 -0.3944 0.48941 -0.39024 C 0.4908 -0.3863 0.4908 -0.38191 0.49184 -0.37775 C 0.49393 -0.36988 0.49584 -0.36202 0.49775 -0.35415 C 0.49914 -0.32639 0.50139 -0.30025 0.50243 -0.27273 C 0.50226 -0.26209 0.51146 -0.06061 0.48473 0.00787 C 0.48316 0.02637 0.48091 0.0502 0.47292 0.06593 C 0.47171 0.07703 0.46789 0.0849 0.46598 0.09554 C 0.46372 0.10757 0.46719 0.10271 0.46129 0.10826 C 0.45973 0.12376 0.45382 0.13671 0.4507 0.15198 C 0.44809 0.16516 0.44358 0.18945 0.43768 0.20056 C 0.43698 0.20426 0.43698 0.20842 0.43542 0.21166 C 0.42917 0.22392 0.43403 0.20888 0.42952 0.22114 C 0.429 0.22253 0.429 0.22438 0.4283 0.22577 C 0.42743 0.22762 0.4257 0.22855 0.42483 0.2304 C 0.42084 0.23849 0.41928 0.25214 0.41181 0.25561 C 0.40921 0.26556 0.40313 0.2762 0.39653 0.28221 C 0.39462 0.28961 0.39202 0.29679 0.38716 0.30095 C 0.38577 0.30604 0.38716 0.30558 0.38473 0.30558 " pathEditMode="relative" ptsTypes="ffffffffffffffffffffffffffffffffffffffffffffffffffffffffffffffffffffffffffffffffffffffffffffffffffA">
                                      <p:cBhvr>
                                        <p:cTn id="26" dur="50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2656 0.00301 -0.04201 0.00255 -0.07291 0.00162 C -0.08628 -0.00578 -0.06996 0.00231 -0.09288 -0.00301 C -0.09757 -0.00416 -0.10243 -0.00879 -0.10694 -0.01087 C -0.11284 -0.01342 -0.11597 -0.01157 -0.12239 -0.01573 C -0.12604 -0.01804 -0.13038 -0.02174 -0.13402 -0.02359 C -0.13663 -0.02498 -0.14236 -0.0266 -0.14236 -0.0266 C -0.14357 -0.02776 -0.14479 -0.02845 -0.14583 -0.02984 C -0.14687 -0.03123 -0.14722 -0.03331 -0.14826 -0.03447 C -0.1552 -0.0421 -0.16545 -0.0458 -0.1717 -0.05482 C -0.18559 -0.07472 -0.17482 -0.06408 -0.1835 -0.07217 C -0.1842 -0.07379 -0.18489 -0.07541 -0.18576 -0.0768 C -0.18732 -0.07911 -0.18923 -0.08073 -0.19062 -0.08304 C -0.19409 -0.08906 -0.19618 -0.09577 -0.2 -0.10178 C -0.20277 -0.11312 -0.19895 -0.09993 -0.20468 -0.11126 C -0.20833 -0.11844 -0.21059 -0.12723 -0.21406 -0.13486 C -0.21562 -0.14319 -0.21892 -0.15013 -0.22118 -0.15822 C -0.22343 -0.16678 -0.22395 -0.17372 -0.22708 -0.18182 C -0.22847 -0.19801 -0.2309 -0.21466 -0.23402 -0.23039 C -0.2335 -0.25815 -0.24079 -0.31251 -0.22118 -0.33865 C -0.21961 -0.34444 -0.21649 -0.34744 -0.21406 -0.35276 C -0.20572 -0.37081 -0.20243 -0.37775 -0.18941 -0.38862 C -0.1809 -0.39579 -0.18836 -0.39186 -0.18107 -0.3951 C -0.17482 -0.40342 -0.17343 -0.40018 -0.16701 -0.40597 C -0.15816 -0.41383 -0.14843 -0.42123 -0.13993 -0.42956 C -0.13854 -0.43095 -0.13784 -0.43303 -0.13645 -0.43419 C -0.13194 -0.43766 -0.12517 -0.43858 -0.11996 -0.44043 C -0.10798 -0.45154 -0.09027 -0.45177 -0.07638 -0.45293 C -0.05798 -0.45246 -0.03958 -0.45246 -0.02118 -0.45154 C -0.01632 -0.45131 -0.01267 -0.44575 -0.00937 -0.44205 C -0.00416 -0.43604 0.00018 -0.43488 0.00469 -0.42632 C 0.00747 -0.421 0.00886 -0.4173 0.01303 -0.41383 C 0.01615 -0.40736 0.01632 -0.40157 0.01997 -0.3951 C 0.02101 -0.38654 0.02205 -0.38214 0.02483 -0.37451 C 0.02553 -0.37081 0.02709 -0.36734 0.02709 -0.36364 C 0.02605 -0.28314 0.03334 -0.30465 0.01528 -0.2681 C 0.01112 -0.25977 0.01563 -0.26301 0.00938 -0.26024 C -0.00034 -0.25006 -0.01024 -0.24335 -0.02239 -0.23988 C -0.04583 -0.22369 -0.07569 -0.22878 -0.1 -0.24127 C -0.10659 -0.24821 -0.11267 -0.25214 -0.11875 -0.26024 C -0.12048 -0.26717 -0.12187 -0.27203 -0.12586 -0.27735 C -0.12934 -0.291 -0.12968 -0.30581 -0.13281 -0.31968 C -0.13437 -0.35184 -0.13524 -0.35716 -0.13281 -0.39648 C -0.13263 -0.40018 -0.11909 -0.43118 -0.11649 -0.43581 C -0.11319 -0.4483 -0.09982 -0.46912 -0.09166 -0.47652 C -0.08715 -0.48577 -0.09218 -0.47768 -0.08576 -0.48277 C -0.07795 -0.48901 -0.07187 -0.49734 -0.06354 -0.5015 C -0.05781 -0.50752 -0.05295 -0.50752 -0.04583 -0.50937 C -0.0217 -0.52602 0.00573 -0.53088 0.03178 -0.54083 C 0.04931 -0.54754 0.06528 -0.55864 0.08351 -0.56118 C 0.09011 -0.56419 0.09584 -0.56766 0.10243 -0.57067 C 0.25782 -0.56882 0.31702 -0.60074 0.42362 -0.55332 C 0.42865 -0.54869 0.43559 -0.54476 0.44011 -0.53921 C 0.45226 -0.5244 0.45973 -0.50567 0.46823 -0.48739 C 0.4698 -0.4793 0.47223 -0.47213 0.47414 -0.46403 C 0.47483 -0.46079 0.47657 -0.45454 0.47657 -0.45454 C 0.47691 -0.45131 0.47691 -0.44807 0.47761 -0.44506 C 0.47813 -0.44321 0.47969 -0.44228 0.48004 -0.44043 C 0.48091 -0.43696 0.48073 -0.43326 0.48125 -0.42956 C 0.48143 -0.42794 0.48212 -0.42632 0.48247 -0.4247 C 0.48108 -0.36687 0.48889 -0.32038 0.46233 -0.27735 C 0.46077 -0.27018 0.45625 -0.26625 0.45296 -0.26024 C 0.44202 -0.24034 0.4224 -0.23248 0.40469 -0.23039 C 0.35226 -0.21096 0.36615 -0.22322 0.26719 -0.22739 C 0.25087 -0.23317 0.23351 -0.24312 0.22118 -0.25862 C 0.22049 -0.2607 0.21997 -0.26301 0.21893 -0.26486 C 0.21806 -0.26625 0.21615 -0.26648 0.21528 -0.2681 C 0.20886 -0.28036 0.20643 -0.29655 0.20243 -0.31043 C 0.20313 -0.33449 0.2033 -0.35855 0.20469 -0.38237 C 0.20487 -0.38469 0.20643 -0.38654 0.20712 -0.38862 C 0.20764 -0.39024 0.20799 -0.39186 0.20834 -0.39348 C 0.2099 -0.39926 0.21094 -0.40504 0.21303 -0.41059 C 0.22188 -0.43465 0.23594 -0.46727 0.25296 -0.48115 C 0.25938 -0.48647 0.26025 -0.4904 0.26823 -0.49225 C 0.27223 -0.49549 0.27553 -0.49688 0.28004 -0.4985 C 0.29914 -0.51515 0.32587 -0.5133 0.34705 -0.51423 C 0.36233 -0.51307 0.37778 -0.51237 0.39306 -0.51099 C 0.40782 -0.5096 0.42049 -0.49757 0.43299 -0.48901 C 0.43959 -0.47791 0.45 -0.4712 0.4566 -0.45917 C 0.4632 -0.44737 0.46841 -0.43465 0.47535 -0.42332 C 0.47691 -0.41453 0.48125 -0.41013 0.48473 -0.40273 C 0.48664 -0.3988 0.48785 -0.3944 0.48941 -0.39024 C 0.4908 -0.3863 0.4908 -0.38191 0.49184 -0.37775 C 0.49393 -0.36988 0.49584 -0.36202 0.49775 -0.35415 C 0.49914 -0.32639 0.50139 -0.30025 0.50243 -0.27273 C 0.50226 -0.26209 0.51146 -0.06061 0.48473 0.00787 C 0.48316 0.02637 0.48091 0.0502 0.47292 0.06593 C 0.47171 0.07703 0.46789 0.0849 0.46598 0.09554 C 0.46372 0.10757 0.46719 0.10271 0.46129 0.10826 C 0.45973 0.12376 0.45382 0.13671 0.4507 0.15198 C 0.44809 0.16516 0.44358 0.18945 0.43768 0.20056 C 0.43698 0.20426 0.43698 0.20842 0.43542 0.21166 C 0.42917 0.22392 0.43403 0.20888 0.42952 0.22114 C 0.429 0.22253 0.429 0.22438 0.4283 0.22577 C 0.42743 0.22762 0.4257 0.22855 0.42483 0.2304 C 0.42084 0.23849 0.41928 0.25214 0.41181 0.25561 C 0.40921 0.26556 0.40313 0.2762 0.39653 0.28221 C 0.39462 0.28961 0.39202 0.29679 0.38716 0.30095 C 0.38577 0.30604 0.38716 0.30558 0.38473 0.30558 " pathEditMode="relative" ptsTypes="ffffffffffffffffffffffffffffffffffffffffffffffffffffffffffffffffffffffffffffffffffffffffffffffffffA">
                                      <p:cBhvr>
                                        <p:cTn id="28" dur="20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3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899"/>
                </p:tgtEl>
              </p:cMediaNode>
            </p:audio>
          </p:childTnLst>
        </p:cTn>
      </p:par>
    </p:tnLst>
    <p:bldLst>
      <p:bldP spid="22541" grpId="0" animBg="1"/>
      <p:bldP spid="22535" grpId="0" animBg="1"/>
      <p:bldP spid="22535" grpId="1" animBg="1"/>
      <p:bldP spid="22535" grpId="2" animBg="1"/>
      <p:bldP spid="22534" grpId="0" animBg="1"/>
      <p:bldP spid="22533" grpId="0" animBg="1"/>
      <p:bldP spid="22537" grpId="0" animBg="1"/>
      <p:bldP spid="22539" grpId="0"/>
      <p:bldP spid="22539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3" descr="x_7db82935"/>
          <p:cNvPicPr>
            <a:picLocks noChangeAspect="1" noChangeArrowheads="1"/>
          </p:cNvPicPr>
          <p:nvPr/>
        </p:nvPicPr>
        <p:blipFill>
          <a:blip r:embed="rId4" cstate="print"/>
          <a:srcRect l="10815" t="31113" r="7051"/>
          <a:stretch>
            <a:fillRect/>
          </a:stretch>
        </p:blipFill>
        <p:spPr bwMode="auto">
          <a:xfrm>
            <a:off x="3348038" y="2060575"/>
            <a:ext cx="2736850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3" name="Picture 25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1915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32825" y="63468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3500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7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WordArt 12"/>
          <p:cNvSpPr>
            <a:spLocks noChangeArrowheads="1" noChangeShapeType="1" noTextEdit="1"/>
          </p:cNvSpPr>
          <p:nvPr/>
        </p:nvSpPr>
        <p:spPr bwMode="auto">
          <a:xfrm rot="-278810">
            <a:off x="1323975" y="-7938"/>
            <a:ext cx="6334125" cy="1858963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-616"/>
              </a:avLst>
            </a:prstTxWarp>
          </a:bodyPr>
          <a:lstStyle/>
          <a:p>
            <a:pPr algn="ctr"/>
            <a:r>
              <a:rPr lang="ru-RU" sz="4400" b="1" kern="10">
                <a:ln w="9525">
                  <a:noFill/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Лепесток, лети-лети </a:t>
            </a:r>
          </a:p>
          <a:p>
            <a:pPr algn="ctr"/>
            <a:r>
              <a:rPr lang="ru-RU" sz="4400" b="1" kern="10">
                <a:ln w="9525">
                  <a:noFill/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и игру нам принеси!</a:t>
            </a:r>
          </a:p>
        </p:txBody>
      </p:sp>
      <p:sp>
        <p:nvSpPr>
          <p:cNvPr id="24581" name="Oval 5"/>
          <p:cNvSpPr>
            <a:spLocks noChangeArrowheads="1"/>
          </p:cNvSpPr>
          <p:nvPr/>
        </p:nvSpPr>
        <p:spPr bwMode="auto">
          <a:xfrm rot="6542101">
            <a:off x="5282406" y="2790032"/>
            <a:ext cx="1019175" cy="2008188"/>
          </a:xfrm>
          <a:prstGeom prst="ellipse">
            <a:avLst/>
          </a:prstGeom>
          <a:solidFill>
            <a:srgbClr val="EDD20D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rot="10800000" vert="eaVert" wrap="none" anchor="ctr"/>
          <a:lstStyle/>
          <a:p>
            <a:endParaRPr lang="ru-RU" sz="1200" b="1">
              <a:latin typeface="Times New Roman" pitchFamily="18" charset="0"/>
            </a:endParaRPr>
          </a:p>
        </p:txBody>
      </p:sp>
      <p:sp>
        <p:nvSpPr>
          <p:cNvPr id="24582" name="Oval 6"/>
          <p:cNvSpPr>
            <a:spLocks noChangeArrowheads="1"/>
          </p:cNvSpPr>
          <p:nvPr/>
        </p:nvSpPr>
        <p:spPr bwMode="auto">
          <a:xfrm rot="9157180">
            <a:off x="4427538" y="3644900"/>
            <a:ext cx="1019175" cy="2008188"/>
          </a:xfrm>
          <a:prstGeom prst="ellipse">
            <a:avLst/>
          </a:prstGeom>
          <a:solidFill>
            <a:srgbClr val="7F3197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rot="10800000" wrap="none" anchor="ctr"/>
          <a:lstStyle/>
          <a:p>
            <a:endParaRPr lang="ru-RU" sz="1200" b="1">
              <a:latin typeface="Times New Roman" pitchFamily="18" charset="0"/>
            </a:endParaRPr>
          </a:p>
        </p:txBody>
      </p:sp>
      <p:sp>
        <p:nvSpPr>
          <p:cNvPr id="24584" name="Oval 8"/>
          <p:cNvSpPr>
            <a:spLocks noChangeArrowheads="1"/>
          </p:cNvSpPr>
          <p:nvPr/>
        </p:nvSpPr>
        <p:spPr bwMode="auto">
          <a:xfrm>
            <a:off x="3924300" y="2997200"/>
            <a:ext cx="936625" cy="9366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1200" b="1">
              <a:latin typeface="Times New Roman" pitchFamily="18" charset="0"/>
            </a:endParaRPr>
          </a:p>
        </p:txBody>
      </p:sp>
      <p:sp>
        <p:nvSpPr>
          <p:cNvPr id="24586" name="Text Box 10"/>
          <p:cNvSpPr txBox="1">
            <a:spLocks noChangeArrowheads="1"/>
          </p:cNvSpPr>
          <p:nvPr/>
        </p:nvSpPr>
        <p:spPr bwMode="auto">
          <a:xfrm rot="4088443">
            <a:off x="4244181" y="4333082"/>
            <a:ext cx="14398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009900"/>
                </a:solidFill>
              </a:rPr>
              <a:t>Нарисуй фигуру</a:t>
            </a:r>
          </a:p>
        </p:txBody>
      </p:sp>
      <p:pic>
        <p:nvPicPr>
          <p:cNvPr id="39948" name="Picture 12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3693.WAV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32825" y="63468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99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191 0.00786 -0.00347 0.01689 -0.00677 0.02359 C -0.01007 0.04302 -0.0059 0.02082 -0.01059 0.03747 C -0.01371 0.04996 -0.01476 0.06246 -0.01996 0.07379 C -0.02413 0.08327 -0.03021 0.09276 -0.03524 0.10201 C -0.03941 0.10965 -0.04201 0.12005 -0.04809 0.12514 C -0.0526 0.13463 -0.05798 0.14087 -0.06441 0.14712 C -0.06805 0.15452 -0.07239 0.15799 -0.07864 0.15984 C -0.08663 0.16701 -0.09496 0.17372 -0.1033 0.18043 C -0.11007 0.18598 -0.11614 0.19292 -0.12326 0.19732 C -0.1316 0.20865 -0.14358 0.21374 -0.15295 0.22253 C -0.16406 0.2334 -0.17691 0.24659 -0.19045 0.24913 C -0.19809 0.25399 -0.20295 0.25422 -0.21163 0.25561 C -0.24566 0.25422 -0.28298 0.26972 -0.31389 0.25098 C -0.32535 0.24381 -0.33437 0.23803 -0.3434 0.22577 C -0.34739 0.22068 -0.35278 0.20865 -0.35278 0.20865 C -0.35486 0.19963 -0.35972 0.19547 -0.36354 0.18829 C -0.36875 0.17812 -0.37274 0.16701 -0.38108 0.16146 C -0.38559 0.15244 -0.38594 0.14457 -0.39271 0.1381 C -0.39635 0.13023 -0.39913 0.11959 -0.40451 0.1145 C -0.40798 0.10224 -0.41528 0.09484 -0.42101 0.08466 C -0.42205 0.08073 -0.42239 0.07541 -0.42448 0.07217 C -0.42656 0.0687 -0.4316 0.06246 -0.4316 0.06246 C -0.43298 0.05714 -0.43976 0.04858 -0.43976 0.04858 C -0.44219 0.03632 -0.44913 0.0273 -0.45278 0.01573 C -0.45538 0.0074 -0.45555 -0.00116 -0.45868 -0.00925 C -0.45989 -0.01666 -0.46198 -0.02383 -0.46337 -0.03123 C -0.4651 -0.04048 -0.46545 -0.0502 -0.46684 -0.05945 C -0.46614 -0.10849 -0.47101 -0.13671 -0.45382 -0.17395 C -0.45208 -0.18136 -0.44861 -0.18575 -0.44444 -0.19107 C -0.43837 -0.20726 -0.43055 -0.22392 -0.42101 -0.23664 C -0.41788 -0.24821 -0.41319 -0.25492 -0.40573 -0.26162 C -0.40121 -0.26579 -0.39774 -0.2718 -0.39271 -0.27435 C -0.38403 -0.27874 -0.37483 -0.28499 -0.36562 -0.28684 C -0.35989 -0.288 -0.35382 -0.28846 -0.34809 -0.28985 C -0.34566 -0.29031 -0.3434 -0.291 -0.34097 -0.29146 C -0.3217 -0.30488 -0.26649 -0.2947 -0.26337 -0.2947 C -0.25434 -0.28846 -0.24392 -0.28614 -0.23524 -0.27897 C -0.2276 -0.27273 -0.22153 -0.26463 -0.21406 -0.25862 C -0.21215 -0.25445 -0.20885 -0.25168 -0.20694 -0.24751 C -0.20486 -0.24266 -0.20503 -0.23595 -0.20226 -0.23202 C -0.19496 -0.22207 -0.19288 -0.21097 -0.18819 -0.19894 C -0.1868 -0.19015 -0.18507 -0.18112 -0.18351 -0.17233 C -0.18298 -0.16447 -0.18229 -0.1566 -0.18229 -0.14874 C -0.18246 -0.11057 -0.18368 -0.07264 -0.18472 -0.03447 C -0.18489 -0.02707 -0.18889 -0.02313 -0.19167 -0.01712 C -0.19583 -0.00694 -0.19948 0.00393 -0.20347 0.01411 C -0.20625 0.02128 -0.21163 0.02683 -0.2151 0.03285 C -0.21979 0.04141 -0.22274 0.05043 -0.22917 0.05644 C -0.23229 0.06477 -0.23559 0.0724 -0.24219 0.07518 C -0.24566 0.08235 -0.2559 0.08952 -0.26233 0.0923 C -0.28368 0.09206 -0.30538 0.09183 -0.32708 0.09091 C -0.33368 0.09068 -0.3434 0.08166 -0.35035 0.07842 C -0.3533 0.0724 -0.36094 0.06246 -0.36094 0.06246 C -0.3625 0.05436 -0.36545 0.04719 -0.36823 0.03932 C -0.37031 0.03238 -0.37066 0.02544 -0.37396 0.01897 C -0.37517 0.00555 -0.37899 -0.00416 -0.38212 -0.01712 C -0.38455 -0.0273 -0.3842 -0.03285 -0.38559 -0.04233 C -0.3868 -0.05066 -0.38698 -0.04742 -0.38923 -0.05644 C -0.39271 -0.06986 -0.39462 -0.08466 -0.39618 -0.09877 C -0.39583 -0.1145 -0.39983 -0.15545 -0.39045 -0.1758 C -0.38906 -0.18459 -0.38715 -0.1913 -0.38333 -0.19894 C -0.38177 -0.20703 -0.38125 -0.20865 -0.37743 -0.21467 C -0.37465 -0.21929 -0.36927 -0.22878 -0.36927 -0.22878 C -0.36788 -0.2371 -0.36545 -0.23988 -0.36094 -0.24613 C -0.35625 -0.25954 -0.34861 -0.27041 -0.34097 -0.28059 C -0.33194 -0.29285 -0.34635 -0.27712 -0.33507 -0.28985 C -0.33108 -0.2947 -0.32569 -0.29679 -0.32101 -0.30095 C -0.31441 -0.30696 -0.30833 -0.31645 -0.30104 -0.32131 C -0.29219 -0.32709 -0.28385 -0.33449 -0.275 -0.34004 C -0.26927 -0.34768 -0.26128 -0.35323 -0.25399 -0.35739 C -0.24861 -0.36433 -0.24184 -0.36803 -0.23524 -0.3715 C -0.22552 -0.37636 -0.21701 -0.38284 -0.20694 -0.38561 C -0.19896 -0.39186 -0.18958 -0.39394 -0.1809 -0.3981 C -0.16753 -0.40458 -0.15486 -0.41198 -0.14097 -0.41684 C -0.13403 -0.42332 -0.14149 -0.4173 -0.13038 -0.4217 C -0.12378 -0.42424 -0.11684 -0.42771 -0.11042 -0.43095 C -0.0993 -0.4365 -0.08333 -0.43465 -0.07153 -0.43581 C -0.0526 -0.44344 -0.05104 -0.44367 -0.02569 -0.44506 C -0.0217 -0.44552 -0.01805 -0.44668 -0.01406 -0.44668 C 0.04531 -0.44668 0.10452 -0.44622 0.16372 -0.44506 C 0.17118 -0.44483 0.17795 -0.43882 0.1849 -0.43581 C 0.20139 -0.42841 0.21667 -0.41915 0.23195 -0.40759 C 0.24149 -0.40042 0.24965 -0.38862 0.26024 -0.38399 C 0.26233 -0.38191 0.26632 -0.38122 0.26702 -0.37775 C 0.26788 -0.37405 0.2684 -0.37011 0.26962 -0.36664 C 0.2717 -0.3604 0.27622 -0.356 0.27778 -0.34953 C 0.28056 -0.33819 0.27882 -0.34282 0.28247 -0.33542 C 0.28611 -0.31483 0.2941 -0.29401 0.30365 -0.27735 C 0.30504 -0.27041 0.3059 -0.26486 0.30833 -0.25862 C 0.3092 -0.25191 0.31059 -0.24613 0.31198 -0.23965 C 0.31285 -0.22993 0.31354 -0.22484 0.31528 -0.21629 C 0.31667 -0.20588 0.31667 -0.19477 0.3191 -0.18483 C 0.31945 -0.14041 0.3191 -0.096 0.31997 -0.05159 C 0.31997 -0.04835 0.3224 -0.04233 0.3224 -0.04233 C 0.32431 -0.02799 0.32743 -0.01434 0.32969 0 C 0.33177 0.0303 0.32847 0.03262 0.34358 0.04719 C 0.34479 0.05112 0.34705 0.05945 0.34827 0.06246 C 0.34913 0.06454 0.35087 0.06593 0.35191 0.06754 C 0.35278 0.06893 0.35365 0.07032 0.35434 0.07217 C 0.35764 0.08073 0.35903 0.09021 0.36233 0.09877 C 0.36597 0.1071 0.37031 0.11566 0.37535 0.12214 C 0.38056 0.13602 0.38837 0.14111 0.39896 0.14596 C 0.40313 0.14758 0.41198 0.14897 0.41198 0.14897 C 0.4191 0.15568 0.4257 0.15892 0.43438 0.16146 C 0.44028 0.16956 0.44358 0.16979 0.45191 0.17233 C 0.45608 0.17395 0.45938 0.17696 0.46372 0.17881 C 0.47031 0.18135 0.47031 0.18066 0.47899 0.18182 C 0.48767 0.18413 0.49236 0.18668 0.50122 0.18668 " pathEditMode="relative" ptsTypes="ffffffffffffffffffffffffffffffffffffffffffffffffffffffffffffffffffffffffffffffffffffffffffffffffffffffffffffA">
                                      <p:cBhvr>
                                        <p:cTn id="23" dur="50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191 0.00786 -0.00347 0.01689 -0.00677 0.02359 C -0.01007 0.04302 -0.0059 0.02082 -0.01059 0.03747 C -0.01371 0.04996 -0.01476 0.06246 -0.01996 0.07379 C -0.02413 0.08327 -0.03021 0.09276 -0.03524 0.10201 C -0.03941 0.10965 -0.04201 0.12005 -0.04809 0.12514 C -0.0526 0.13463 -0.05798 0.14087 -0.06441 0.14712 C -0.06805 0.15452 -0.07239 0.15799 -0.07864 0.15984 C -0.08663 0.16701 -0.09496 0.17372 -0.1033 0.18043 C -0.11007 0.18598 -0.11614 0.19292 -0.12326 0.19732 C -0.1316 0.20865 -0.14358 0.21374 -0.15295 0.22253 C -0.16406 0.2334 -0.17691 0.24659 -0.19045 0.24913 C -0.19809 0.25399 -0.20295 0.25422 -0.21163 0.25561 C -0.24566 0.25422 -0.28298 0.26972 -0.31389 0.25098 C -0.32535 0.24381 -0.33437 0.23803 -0.3434 0.22577 C -0.34739 0.22068 -0.35278 0.20865 -0.35278 0.20865 C -0.35486 0.19963 -0.35972 0.19547 -0.36354 0.18829 C -0.36875 0.17812 -0.37274 0.16701 -0.38108 0.16146 C -0.38559 0.15244 -0.38594 0.14457 -0.39271 0.1381 C -0.39635 0.13023 -0.39913 0.11959 -0.40451 0.1145 C -0.40798 0.10224 -0.41528 0.09484 -0.42101 0.08466 C -0.42205 0.08073 -0.42239 0.07541 -0.42448 0.07217 C -0.42656 0.0687 -0.4316 0.06246 -0.4316 0.06246 C -0.43298 0.05714 -0.43976 0.04858 -0.43976 0.04858 C -0.44219 0.03632 -0.44913 0.0273 -0.45278 0.01573 C -0.45538 0.0074 -0.45555 -0.00116 -0.45868 -0.00925 C -0.45989 -0.01666 -0.46198 -0.02383 -0.46337 -0.03123 C -0.4651 -0.04048 -0.46545 -0.0502 -0.46684 -0.05945 C -0.46614 -0.10849 -0.47101 -0.13671 -0.45382 -0.17395 C -0.45208 -0.18136 -0.44861 -0.18575 -0.44444 -0.19107 C -0.43837 -0.20726 -0.43055 -0.22392 -0.42101 -0.23664 C -0.41788 -0.24821 -0.41319 -0.25492 -0.40573 -0.26162 C -0.40121 -0.26579 -0.39774 -0.2718 -0.39271 -0.27435 C -0.38403 -0.27874 -0.37483 -0.28499 -0.36562 -0.28684 C -0.35989 -0.288 -0.35382 -0.28846 -0.34809 -0.28985 C -0.34566 -0.29031 -0.3434 -0.291 -0.34097 -0.29146 C -0.3217 -0.30488 -0.26649 -0.2947 -0.26337 -0.2947 C -0.25434 -0.28846 -0.24392 -0.28614 -0.23524 -0.27897 C -0.2276 -0.27273 -0.22153 -0.26463 -0.21406 -0.25862 C -0.21215 -0.25445 -0.20885 -0.25168 -0.20694 -0.24751 C -0.20486 -0.24266 -0.20503 -0.23595 -0.20226 -0.23202 C -0.19496 -0.22207 -0.19288 -0.21097 -0.18819 -0.19894 C -0.1868 -0.19015 -0.18507 -0.18112 -0.18351 -0.17233 C -0.18298 -0.16447 -0.18229 -0.1566 -0.18229 -0.14874 C -0.18246 -0.11057 -0.18368 -0.07264 -0.18472 -0.03447 C -0.18489 -0.02707 -0.18889 -0.02313 -0.19167 -0.01712 C -0.19583 -0.00694 -0.19948 0.00393 -0.20347 0.01411 C -0.20625 0.02128 -0.21163 0.02683 -0.2151 0.03285 C -0.21979 0.04141 -0.22274 0.05043 -0.22917 0.05644 C -0.23229 0.06477 -0.23559 0.0724 -0.24219 0.07518 C -0.24566 0.08235 -0.2559 0.08952 -0.26233 0.0923 C -0.28368 0.09206 -0.30538 0.09183 -0.32708 0.09091 C -0.33368 0.09068 -0.3434 0.08166 -0.35035 0.07842 C -0.3533 0.0724 -0.36094 0.06246 -0.36094 0.06246 C -0.3625 0.05436 -0.36545 0.04719 -0.36823 0.03932 C -0.37031 0.03238 -0.37066 0.02544 -0.37396 0.01897 C -0.37517 0.00555 -0.37899 -0.00416 -0.38212 -0.01712 C -0.38455 -0.0273 -0.3842 -0.03285 -0.38559 -0.04233 C -0.3868 -0.05066 -0.38698 -0.04742 -0.38923 -0.05644 C -0.39271 -0.06986 -0.39462 -0.08466 -0.39618 -0.09877 C -0.39583 -0.1145 -0.39983 -0.15545 -0.39045 -0.1758 C -0.38906 -0.18459 -0.38715 -0.1913 -0.38333 -0.19894 C -0.38177 -0.20703 -0.38125 -0.20865 -0.37743 -0.21467 C -0.37465 -0.21929 -0.36927 -0.22878 -0.36927 -0.22878 C -0.36788 -0.2371 -0.36545 -0.23988 -0.36094 -0.24613 C -0.35625 -0.25954 -0.34861 -0.27041 -0.34097 -0.28059 C -0.33194 -0.29285 -0.34635 -0.27712 -0.33507 -0.28985 C -0.33108 -0.2947 -0.32569 -0.29679 -0.32101 -0.30095 C -0.31441 -0.30696 -0.30833 -0.31645 -0.30104 -0.32131 C -0.29219 -0.32709 -0.28385 -0.33449 -0.275 -0.34004 C -0.26927 -0.34768 -0.26128 -0.35323 -0.25399 -0.35739 C -0.24861 -0.36433 -0.24184 -0.36803 -0.23524 -0.3715 C -0.22552 -0.37636 -0.21701 -0.38284 -0.20694 -0.38561 C -0.19896 -0.39186 -0.18958 -0.39394 -0.1809 -0.3981 C -0.16753 -0.40458 -0.15486 -0.41198 -0.14097 -0.41684 C -0.13403 -0.42332 -0.14149 -0.4173 -0.13038 -0.4217 C -0.12378 -0.42424 -0.11684 -0.42771 -0.11042 -0.43095 C -0.0993 -0.4365 -0.08333 -0.43465 -0.07153 -0.43581 C -0.0526 -0.44344 -0.05104 -0.44367 -0.02569 -0.44506 C -0.0217 -0.44552 -0.01805 -0.44668 -0.01406 -0.44668 C 0.04531 -0.44668 0.10452 -0.44622 0.16372 -0.44506 C 0.17118 -0.44483 0.17795 -0.43882 0.1849 -0.43581 C 0.20139 -0.42841 0.21667 -0.41915 0.23195 -0.40759 C 0.24149 -0.40042 0.24965 -0.38862 0.26024 -0.38399 C 0.26233 -0.38191 0.26632 -0.38122 0.26702 -0.37775 C 0.26788 -0.37405 0.2684 -0.37011 0.26962 -0.36664 C 0.2717 -0.3604 0.27622 -0.356 0.27778 -0.34953 C 0.28056 -0.33819 0.27882 -0.34282 0.28247 -0.33542 C 0.28611 -0.31483 0.2941 -0.29401 0.30365 -0.27735 C 0.30504 -0.27041 0.3059 -0.26486 0.30833 -0.25862 C 0.3092 -0.25191 0.31059 -0.24613 0.31198 -0.23965 C 0.31285 -0.22993 0.31354 -0.22484 0.31528 -0.21629 C 0.31667 -0.20588 0.31667 -0.19477 0.3191 -0.18483 C 0.31945 -0.14041 0.3191 -0.096 0.31997 -0.05159 C 0.31997 -0.04835 0.3224 -0.04233 0.3224 -0.04233 C 0.32431 -0.02799 0.32743 -0.01434 0.32969 0 C 0.33177 0.0303 0.32847 0.03262 0.34358 0.04719 C 0.34479 0.05112 0.34705 0.05945 0.34827 0.06246 C 0.34913 0.06454 0.35087 0.06593 0.35191 0.06754 C 0.35278 0.06893 0.35365 0.07032 0.35434 0.07217 C 0.35764 0.08073 0.35903 0.09021 0.36233 0.09877 C 0.36597 0.1071 0.37031 0.11566 0.37535 0.12214 C 0.38056 0.13602 0.38837 0.14111 0.39896 0.14596 C 0.40313 0.14758 0.41198 0.14897 0.41198 0.14897 C 0.4191 0.15568 0.4257 0.15892 0.43438 0.16146 C 0.44028 0.16956 0.44358 0.16979 0.45191 0.17233 C 0.45608 0.17395 0.45938 0.17696 0.46372 0.17881 C 0.47031 0.18135 0.47031 0.18066 0.47899 0.18182 C 0.48767 0.18413 0.49236 0.18668 0.50122 0.18668 " pathEditMode="relative" ptsTypes="ffffffffffffffffffffffffffffffffffffffffffffffffffffffffffffffffffffffffffffffffffffffffffffffffffffffffffffA">
                                      <p:cBhvr>
                                        <p:cTn id="25" dur="50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2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948"/>
                </p:tgtEl>
              </p:cMediaNode>
            </p:audio>
          </p:childTnLst>
        </p:cTn>
      </p:par>
    </p:tnLst>
    <p:bldLst>
      <p:bldP spid="24588" grpId="0" animBg="1"/>
      <p:bldP spid="24581" grpId="0" animBg="1"/>
      <p:bldP spid="24582" grpId="0" animBg="1"/>
      <p:bldP spid="24582" grpId="1" animBg="1"/>
      <p:bldP spid="24584" grpId="0" animBg="1"/>
      <p:bldP spid="24586" grpId="0"/>
      <p:bldP spid="24586" grpId="2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22" name="WordArt 10"/>
          <p:cNvSpPr>
            <a:spLocks noChangeArrowheads="1" noChangeShapeType="1" noTextEdit="1"/>
          </p:cNvSpPr>
          <p:nvPr/>
        </p:nvSpPr>
        <p:spPr bwMode="auto">
          <a:xfrm rot="-278810">
            <a:off x="827088" y="333375"/>
            <a:ext cx="5903912" cy="1725613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-616"/>
              </a:avLst>
            </a:prstTxWarp>
          </a:bodyPr>
          <a:lstStyle/>
          <a:p>
            <a:pPr algn="ctr"/>
            <a:r>
              <a:rPr lang="ru-RU" sz="4400" b="1" kern="10">
                <a:ln w="9525">
                  <a:noFill/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Лепесток, лети-лети </a:t>
            </a:r>
          </a:p>
          <a:p>
            <a:pPr algn="ctr"/>
            <a:r>
              <a:rPr lang="ru-RU" sz="4400" b="1" kern="10">
                <a:ln w="9525">
                  <a:noFill/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и игру нам принеси!</a:t>
            </a:r>
          </a:p>
        </p:txBody>
      </p:sp>
      <p:sp>
        <p:nvSpPr>
          <p:cNvPr id="38916" name="Oval 4"/>
          <p:cNvSpPr>
            <a:spLocks noChangeArrowheads="1"/>
          </p:cNvSpPr>
          <p:nvPr/>
        </p:nvSpPr>
        <p:spPr bwMode="auto">
          <a:xfrm rot="6542101">
            <a:off x="5426869" y="3294857"/>
            <a:ext cx="1019175" cy="2008187"/>
          </a:xfrm>
          <a:prstGeom prst="ellipse">
            <a:avLst/>
          </a:prstGeom>
          <a:solidFill>
            <a:srgbClr val="EDD20D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1200" b="1">
              <a:latin typeface="Times New Roman" pitchFamily="18" charset="0"/>
            </a:endParaRPr>
          </a:p>
        </p:txBody>
      </p:sp>
      <p:sp>
        <p:nvSpPr>
          <p:cNvPr id="38921" name="Text Box 9"/>
          <p:cNvSpPr txBox="1">
            <a:spLocks noChangeArrowheads="1"/>
          </p:cNvSpPr>
          <p:nvPr/>
        </p:nvSpPr>
        <p:spPr bwMode="auto">
          <a:xfrm rot="1329981">
            <a:off x="5097463" y="4111625"/>
            <a:ext cx="19431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Составь цветок</a:t>
            </a:r>
          </a:p>
        </p:txBody>
      </p:sp>
      <p:sp>
        <p:nvSpPr>
          <p:cNvPr id="38918" name="Oval 6"/>
          <p:cNvSpPr>
            <a:spLocks noChangeArrowheads="1"/>
          </p:cNvSpPr>
          <p:nvPr/>
        </p:nvSpPr>
        <p:spPr bwMode="auto">
          <a:xfrm>
            <a:off x="4284663" y="3429000"/>
            <a:ext cx="936625" cy="9366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1200" b="1">
              <a:latin typeface="Times New Roman" pitchFamily="18" charset="0"/>
            </a:endParaRPr>
          </a:p>
        </p:txBody>
      </p:sp>
      <p:pic>
        <p:nvPicPr>
          <p:cNvPr id="41992" name="Picture 8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876.WAV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32825" y="63468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199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458 -0.07194 C -0.06736 -0.08166 -0.07239 -0.08721 -0.07656 -0.09531 C -0.07934 -0.1078 -0.07969 -0.12029 -0.07378 -0.13139 C -0.07257 -0.14689 -0.07222 -0.15429 -0.06232 -0.16285 C -0.05712 -0.17303 -0.06267 -0.16355 -0.05625 -0.16933 C -0.05191 -0.17303 -0.04809 -0.17812 -0.04323 -0.18159 C -0.04149 -0.18321 -0.03941 -0.18367 -0.03767 -0.18483 C -0.03646 -0.18599 -0.03524 -0.18691 -0.03385 -0.18807 C -0.02969 -0.19663 -0.03403 -0.18992 -0.02673 -0.19408 C -0.02239 -0.19663 -0.01649 -0.20333 -0.01285 -0.2068 C -0.01041 -0.20912 -0.00729 -0.20865 -0.00434 -0.20981 C 0.00677 -0.22022 -0.00035 -0.21513 0.02813 -0.21143 C 0.03594 -0.21051 0.04358 -0.20333 0.05087 -0.20033 C 0.06094 -0.19593 0.07031 -0.19385 0.08143 -0.19292 C 0.0875 -0.1876 0.09375 -0.18645 0.10035 -0.18321 C 0.10504 -0.17881 0.10955 -0.1765 0.11441 -0.17211 C 0.11788 -0.16887 0.12327 -0.17095 0.12743 -0.16933 C 0.14236 -0.16285 0.15764 -0.15915 0.17309 -0.15499 C 0.20903 -0.15753 0.21146 -0.14574 0.22709 -0.16609 C 0.22986 -0.17812 0.22587 -0.16355 0.23212 -0.17373 C 0.23299 -0.17511 0.23229 -0.17743 0.23316 -0.17858 C 0.23455 -0.18182 0.23802 -0.18807 0.23802 -0.18784 C 0.23889 -0.20287 0.23872 -0.20125 0.24011 -0.21444 C 0.24097 -0.22068 0.24254 -0.23341 0.24254 -0.23317 C 0.24097 -0.27204 0.24636 -0.28106 0.23316 -0.30396 C 0.23143 -0.31067 0.22952 -0.3146 0.22622 -0.31946 C 0.22448 -0.32593 0.22396 -0.32987 0.2191 -0.33218 C 0.21684 -0.33519 0.21406 -0.33704 0.21181 -0.34004 C 0.20729 -0.34722 0.20504 -0.35716 0.19792 -0.3604 C 0.19601 -0.36572 0.18594 -0.38353 0.18264 -0.387 C 0.18038 -0.38955 0.17691 -0.38955 0.17448 -0.39163 C 0.17275 -0.39302 0.1717 -0.39626 0.16979 -0.39649 C 0.15382 -0.39834 0.13768 -0.39741 0.12153 -0.39788 C 0.11719 -0.39973 0.11146 -0.40158 0.10729 -0.40412 C 0.09757 -0.4099 0.08941 -0.41569 0.07917 -0.41823 C -0.05191 -0.41707 -0.0375 -0.43095 -0.1033 -0.40898 C -0.11146 -0.40343 -0.12066 -0.40366 -0.12934 -0.39949 C -0.14635 -0.39094 -0.12326 -0.40158 -0.1375 -0.39325 C -0.13871 -0.39232 -0.14062 -0.39232 -0.14201 -0.39163 C -0.14427 -0.3907 -0.14618 -0.38978 -0.14809 -0.38862 C -0.15295 -0.38562 -0.15729 -0.38145 -0.16215 -0.37914 C -0.16788 -0.37174 -0.17587 -0.3685 -0.18212 -0.36179 C -0.18958 -0.34097 -0.17899 -0.36919 -0.18819 -0.35092 C -0.18889 -0.34953 -0.18837 -0.34768 -0.18941 -0.34629 C -0.19323 -0.33727 -0.19392 -0.33657 -0.19844 -0.33056 C -0.20035 -0.32362 -0.20295 -0.31691 -0.20677 -0.31182 C -0.21267 -0.29563 -0.21944 -0.2799 -0.22448 -0.26325 C -0.22725 -0.25422 -0.22847 -0.24428 -0.23038 -0.23503 C -0.23437 -0.21629 -0.23993 -0.19825 -0.24444 -0.17997 C -0.24774 -0.14111 -0.24965 -0.10271 -0.23871 -0.06709 C -0.23611 -0.05876 -0.23576 -0.05274 -0.2316 -0.04534 C -0.23003 -0.03701 -0.22743 -0.02984 -0.22569 -0.02175 C -0.22482 -0.01851 -0.22326 -0.01226 -0.22326 -0.01203 C -0.22135 0.00578 -0.2118 0.0229 -0.20434 0.03793 C -0.2033 0.04695 -0.20173 0.05921 -0.19844 0.06731 C -0.1934 0.08003 -0.18837 0.08975 -0.18576 0.10363 C -0.18576 0.11427 -0.18594 0.17557 -0.19271 0.19269 C -0.19444 0.20078 -0.196 0.20657 -0.2 0.21351 C -0.20173 0.2216 -0.20399 0.23294 -0.20677 0.23988 C -0.20781 0.24265 -0.21007 0.24381 -0.21146 0.24635 C -0.21649 0.25514 -0.21857 0.26324 -0.22448 0.27134 C -0.22604 0.28105 -0.22725 0.27712 -0.23264 0.28221 C -0.2368 0.28984 -0.24357 0.291 -0.24913 0.29655 C -0.25521 0.30233 -0.26163 0.31066 -0.2691 0.31367 C -0.28298 0.31876 -0.29791 0.32107 -0.31146 0.32755 C -0.33264 0.32732 -0.35399 0.32778 -0.375 0.32593 C -0.37969 0.3257 -0.38785 0.31691 -0.39305 0.31529 C -0.39479 0.31367 -0.39705 0.31228 -0.39861 0.31043 C -0.39948 0.30904 -0.39948 0.3065 -0.40087 0.30557 C -0.40972 0.29979 -0.42118 0.2984 -0.43021 0.29331 C -0.43663 0.28522 -0.44201 0.27874 -0.45052 0.27457 C -0.45816 0.26648 -0.46684 0.26902 -0.47378 0.25699 C -0.47795 0.25029 -0.4816 0.24288 -0.48437 0.23502 C -0.48628 0.23086 -0.48663 0.22553 -0.48941 0.22276 C -0.49653 0.21582 -0.4967 0.21281 -0.50104 0.20402 C -0.50312 0.19963 -0.50816 0.19153 -0.50816 0.19176 C -0.50972 0.18528 -0.51267 0.18182 -0.51406 0.17557 C -0.51475 0.17233 -0.51632 0.16632 -0.51632 0.16655 C -0.5184 0.11658 -0.51337 0.0148 -0.52205 -0.01851 C -0.5243 -0.0347 -0.52465 -0.05066 -0.52916 -0.0657 C -0.53073 -0.07565 -0.53368 -0.08143 -0.53628 -0.09068 C -0.53767 -0.0967 -0.53802 -0.1034 -0.53975 -0.10942 C -0.54184 -0.11589 -0.54635 -0.12237 -0.54913 -0.12839 C -0.55295 -0.13695 -0.5533 -0.14897 -0.55729 -0.15661 C -0.56354 -0.16933 -0.57396 -0.1765 -0.58229 -0.18645 C -0.59184 -0.19709 -0.60278 -0.21444 -0.6151 -0.21768 C -0.62413 -0.22693 -0.63385 -0.23317 -0.64462 -0.23803 C -0.64844 -0.24173 -0.64687 -0.24011 -0.64913 -0.24266 " pathEditMode="relative" rAng="0" ptsTypes="fffffffffffffffffffffffffffffffffffffffffffffffffffffffffffffffffffffffffffffffffffffffA">
                                      <p:cBhvr>
                                        <p:cTn id="21" dur="20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" y="2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917 -0.09229 C -0.08195 -0.10201 -0.08698 -0.10756 -0.09115 -0.11566 C -0.09393 -0.12815 -0.09428 -0.14064 -0.08837 -0.15174 C -0.08716 -0.16724 -0.08681 -0.17464 -0.07691 -0.1832 C -0.07171 -0.19338 -0.07726 -0.1839 -0.07084 -0.18968 C -0.0665 -0.19338 -0.06268 -0.19847 -0.05782 -0.20194 C -0.05608 -0.20356 -0.054 -0.20402 -0.05226 -0.20518 C -0.05105 -0.20634 -0.04983 -0.20726 -0.04844 -0.20842 C -0.04428 -0.21698 -0.04862 -0.21027 -0.04132 -0.21443 C -0.03698 -0.21698 -0.03108 -0.22368 -0.02744 -0.22715 C -0.025 -0.22947 -0.02188 -0.229 -0.01893 -0.23016 C -0.00782 -0.24057 -0.01494 -0.23548 0.01354 -0.23178 C 0.02135 -0.23086 0.02899 -0.22368 0.03628 -0.22068 C 0.04635 -0.21628 0.05572 -0.2142 0.06684 -0.21327 C 0.07291 -0.20795 0.07916 -0.2068 0.08576 -0.20356 C 0.09045 -0.19916 0.09496 -0.19685 0.09982 -0.19246 C 0.10329 -0.18922 0.10868 -0.1913 0.11284 -0.18968 C 0.12777 -0.1832 0.14305 -0.1795 0.1585 -0.17534 C 0.19444 -0.17788 0.19687 -0.16609 0.2125 -0.18644 C 0.21527 -0.19847 0.21128 -0.1839 0.21753 -0.19408 C 0.2184 -0.19546 0.2177 -0.19778 0.21857 -0.19893 C 0.21996 -0.20217 0.22343 -0.20842 0.22343 -0.20819 C 0.2243 -0.22322 0.22413 -0.2216 0.22552 -0.23479 C 0.22638 -0.24103 0.22795 -0.25376 0.22795 -0.25352 C 0.22638 -0.29239 0.23177 -0.30141 0.21857 -0.32431 C 0.21684 -0.33102 0.21493 -0.33495 0.21163 -0.33981 C 0.20989 -0.34628 0.20937 -0.35022 0.20451 -0.35253 C 0.20225 -0.35554 0.19947 -0.35739 0.19722 -0.36039 C 0.1927 -0.36757 0.19045 -0.37751 0.18333 -0.38075 C 0.18142 -0.38607 0.17135 -0.40388 0.16805 -0.40735 C 0.16579 -0.4099 0.16232 -0.4099 0.15989 -0.41198 C 0.15816 -0.41337 0.15711 -0.41661 0.1552 -0.41684 C 0.13923 -0.41869 0.12309 -0.41776 0.10694 -0.41823 C 0.1026 -0.42008 0.09687 -0.42193 0.0927 -0.42447 C 0.08298 -0.43025 0.07482 -0.43604 0.06458 -0.43858 C -0.0665 -0.43742 -0.05209 -0.4513 -0.11789 -0.42933 C -0.12605 -0.42378 -0.13525 -0.42401 -0.14393 -0.41984 C -0.16094 -0.41129 -0.13785 -0.42193 -0.15209 -0.4136 C -0.1533 -0.41267 -0.15521 -0.41267 -0.1566 -0.41198 C -0.15886 -0.41105 -0.16077 -0.41013 -0.16268 -0.40897 C -0.16754 -0.40597 -0.17188 -0.4018 -0.17674 -0.39949 C -0.18247 -0.39209 -0.19046 -0.38885 -0.19671 -0.38214 C -0.20417 -0.36132 -0.19358 -0.38954 -0.20278 -0.37127 C -0.20348 -0.36988 -0.20296 -0.36803 -0.204 -0.36664 C -0.20782 -0.35762 -0.20851 -0.35693 -0.21303 -0.35091 C -0.21494 -0.34397 -0.21754 -0.33726 -0.22136 -0.33217 C -0.22726 -0.31598 -0.23403 -0.30025 -0.23907 -0.2836 C -0.24184 -0.27457 -0.24306 -0.26463 -0.24497 -0.25538 C -0.24896 -0.23664 -0.25452 -0.2186 -0.25903 -0.20032 C -0.26233 -0.16146 -0.26424 -0.12306 -0.2533 -0.08744 C -0.2507 -0.07911 -0.25035 -0.07309 -0.24619 -0.06569 C -0.24462 -0.05736 -0.24202 -0.05019 -0.24028 -0.0421 C -0.23941 -0.03886 -0.23785 -0.03261 -0.23785 -0.03238 C -0.23594 -0.01457 -0.22639 0.00255 -0.21893 0.01758 C -0.21789 0.0266 -0.21632 0.03886 -0.21303 0.04696 C -0.20799 0.05968 -0.20296 0.0694 -0.20035 0.08328 C -0.20035 0.09392 -0.20053 0.15522 -0.2073 0.17234 C -0.20903 0.18043 -0.21059 0.18622 -0.21459 0.19316 C -0.21632 0.20125 -0.21858 0.21259 -0.22136 0.21953 C -0.2224 0.2223 -0.22466 0.22346 -0.22605 0.226 C -0.23108 0.23479 -0.23316 0.24289 -0.23907 0.25099 C -0.24063 0.2607 -0.24184 0.25677 -0.24723 0.26186 C -0.25139 0.26949 -0.25816 0.27065 -0.26372 0.2762 C -0.2698 0.28198 -0.27622 0.29031 -0.28369 0.29332 C -0.29757 0.29841 -0.3125 0.30072 -0.32605 0.3072 C -0.34723 0.30697 -0.36858 0.30743 -0.38959 0.30558 C -0.39428 0.30535 -0.40244 0.29656 -0.40764 0.29494 C -0.40938 0.29332 -0.41164 0.29193 -0.4132 0.29008 C -0.41407 0.28869 -0.41407 0.28615 -0.41546 0.28522 C -0.42431 0.27944 -0.43577 0.27805 -0.4448 0.27296 C -0.45122 0.26487 -0.4566 0.25839 -0.46511 0.25422 C -0.47275 0.24613 -0.48143 0.24867 -0.48837 0.23664 C -0.49254 0.22994 -0.49619 0.22253 -0.49896 0.21467 C -0.50087 0.2105 -0.50122 0.20518 -0.504 0.20241 C -0.51112 0.19547 -0.51129 0.19246 -0.51563 0.18367 C -0.51771 0.17928 -0.52275 0.17118 -0.52275 0.17141 C -0.52431 0.16493 -0.52726 0.16146 -0.52865 0.15522 C -0.52934 0.15198 -0.53091 0.14597 -0.53091 0.1462 C -0.53299 0.09623 -0.52796 -0.00555 -0.53664 -0.03886 C -0.53889 -0.05505 -0.53924 -0.07101 -0.54375 -0.08605 C -0.54532 -0.096 -0.54827 -0.10178 -0.55087 -0.11103 C -0.55226 -0.11705 -0.55261 -0.12375 -0.55434 -0.12977 C -0.55643 -0.13625 -0.56094 -0.14272 -0.56372 -0.14874 C -0.56754 -0.1573 -0.56789 -0.16932 -0.57188 -0.17696 C -0.57813 -0.18968 -0.58855 -0.19685 -0.59688 -0.2068 C -0.60643 -0.21744 -0.61737 -0.23479 -0.62969 -0.23803 C -0.63872 -0.24728 -0.64844 -0.25352 -0.65921 -0.25838 C -0.66303 -0.26208 -0.66146 -0.26046 -0.66372 -0.26301 " pathEditMode="relative" rAng="0" ptsTypes="fffffffffffffffffffffffffffffffffffffffffffffffffffffffffffffffffffffffffffffffffffffffA">
                                      <p:cBhvr>
                                        <p:cTn id="23" dur="2000" fill="hold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" y="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3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992"/>
                </p:tgtEl>
              </p:cMediaNode>
            </p:audio>
          </p:childTnLst>
        </p:cTn>
      </p:par>
    </p:tnLst>
    <p:bldLst>
      <p:bldP spid="38922" grpId="0" animBg="1"/>
      <p:bldP spid="38916" grpId="0" animBg="1"/>
      <p:bldP spid="38916" grpId="1" animBg="1"/>
      <p:bldP spid="38916" grpId="2" animBg="1"/>
      <p:bldP spid="38921" grpId="0"/>
      <p:bldP spid="38921" grpId="1"/>
      <p:bldP spid="38921" grpId="2"/>
      <p:bldP spid="389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66"/>
            </a:gs>
            <a:gs pos="100000">
              <a:srgbClr val="99FF99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Oval 4"/>
          <p:cNvSpPr>
            <a:spLocks noChangeArrowheads="1"/>
          </p:cNvSpPr>
          <p:nvPr/>
        </p:nvSpPr>
        <p:spPr bwMode="auto">
          <a:xfrm rot="1108154">
            <a:off x="4654550" y="1976438"/>
            <a:ext cx="1019175" cy="1574800"/>
          </a:xfrm>
          <a:prstGeom prst="ellipse">
            <a:avLst/>
          </a:prstGeom>
          <a:solidFill>
            <a:srgbClr val="2D08CA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1200" b="1">
              <a:latin typeface="Times New Roman" pitchFamily="18" charset="0"/>
            </a:endParaRPr>
          </a:p>
        </p:txBody>
      </p:sp>
      <p:sp>
        <p:nvSpPr>
          <p:cNvPr id="39941" name="Oval 5"/>
          <p:cNvSpPr>
            <a:spLocks noChangeArrowheads="1"/>
          </p:cNvSpPr>
          <p:nvPr/>
        </p:nvSpPr>
        <p:spPr bwMode="auto">
          <a:xfrm rot="3403032">
            <a:off x="5299869" y="2389982"/>
            <a:ext cx="1016000" cy="1655762"/>
          </a:xfrm>
          <a:prstGeom prst="ellipse">
            <a:avLst/>
          </a:prstGeom>
          <a:solidFill>
            <a:srgbClr val="048E25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1200" b="1">
              <a:latin typeface="Times New Roman" pitchFamily="18" charset="0"/>
            </a:endParaRPr>
          </a:p>
        </p:txBody>
      </p:sp>
      <p:sp>
        <p:nvSpPr>
          <p:cNvPr id="39942" name="Oval 6"/>
          <p:cNvSpPr>
            <a:spLocks noChangeArrowheads="1"/>
          </p:cNvSpPr>
          <p:nvPr/>
        </p:nvSpPr>
        <p:spPr bwMode="auto">
          <a:xfrm rot="6542101">
            <a:off x="5382419" y="3142456"/>
            <a:ext cx="936625" cy="1655763"/>
          </a:xfrm>
          <a:prstGeom prst="ellipse">
            <a:avLst/>
          </a:prstGeom>
          <a:solidFill>
            <a:srgbClr val="EDD20D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1200" b="1">
              <a:latin typeface="Times New Roman" pitchFamily="18" charset="0"/>
            </a:endParaRPr>
          </a:p>
        </p:txBody>
      </p:sp>
      <p:sp>
        <p:nvSpPr>
          <p:cNvPr id="39943" name="Oval 7"/>
          <p:cNvSpPr>
            <a:spLocks noChangeArrowheads="1"/>
          </p:cNvSpPr>
          <p:nvPr/>
        </p:nvSpPr>
        <p:spPr bwMode="auto">
          <a:xfrm rot="9157180">
            <a:off x="4716463" y="3789363"/>
            <a:ext cx="1008062" cy="1593850"/>
          </a:xfrm>
          <a:prstGeom prst="ellipse">
            <a:avLst/>
          </a:prstGeom>
          <a:solidFill>
            <a:srgbClr val="7F3197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1200" b="1">
              <a:latin typeface="Times New Roman" pitchFamily="18" charset="0"/>
            </a:endParaRPr>
          </a:p>
        </p:txBody>
      </p:sp>
      <p:sp>
        <p:nvSpPr>
          <p:cNvPr id="39944" name="Oval 8"/>
          <p:cNvSpPr>
            <a:spLocks noChangeArrowheads="1"/>
          </p:cNvSpPr>
          <p:nvPr/>
        </p:nvSpPr>
        <p:spPr bwMode="auto">
          <a:xfrm rot="2193231">
            <a:off x="3635375" y="3716338"/>
            <a:ext cx="1084263" cy="1584325"/>
          </a:xfrm>
          <a:prstGeom prst="ellipse">
            <a:avLst/>
          </a:prstGeom>
          <a:solidFill>
            <a:srgbClr val="0BAFF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1200" b="1">
              <a:latin typeface="Times New Roman" pitchFamily="18" charset="0"/>
            </a:endParaRPr>
          </a:p>
        </p:txBody>
      </p:sp>
      <p:sp>
        <p:nvSpPr>
          <p:cNvPr id="39945" name="Oval 9"/>
          <p:cNvSpPr>
            <a:spLocks noChangeArrowheads="1"/>
          </p:cNvSpPr>
          <p:nvPr/>
        </p:nvSpPr>
        <p:spPr bwMode="auto">
          <a:xfrm rot="-5101111">
            <a:off x="3228181" y="2756695"/>
            <a:ext cx="1025525" cy="1649412"/>
          </a:xfrm>
          <a:prstGeom prst="ellipse">
            <a:avLst/>
          </a:prstGeom>
          <a:solidFill>
            <a:srgbClr val="FF99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1200" b="1">
              <a:latin typeface="Times New Roman" pitchFamily="18" charset="0"/>
            </a:endParaRPr>
          </a:p>
        </p:txBody>
      </p:sp>
      <p:sp>
        <p:nvSpPr>
          <p:cNvPr id="39946" name="Oval 10"/>
          <p:cNvSpPr>
            <a:spLocks noChangeArrowheads="1"/>
          </p:cNvSpPr>
          <p:nvPr/>
        </p:nvSpPr>
        <p:spPr bwMode="auto">
          <a:xfrm rot="-2128681">
            <a:off x="3697288" y="2028825"/>
            <a:ext cx="1079500" cy="1544638"/>
          </a:xfrm>
          <a:prstGeom prst="ellipse">
            <a:avLst/>
          </a:prstGeom>
          <a:solidFill>
            <a:srgbClr val="CB051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1200" b="1">
              <a:latin typeface="Times New Roman" pitchFamily="18" charset="0"/>
            </a:endParaRPr>
          </a:p>
        </p:txBody>
      </p:sp>
      <p:sp>
        <p:nvSpPr>
          <p:cNvPr id="39947" name="Oval 11"/>
          <p:cNvSpPr>
            <a:spLocks noChangeArrowheads="1"/>
          </p:cNvSpPr>
          <p:nvPr/>
        </p:nvSpPr>
        <p:spPr bwMode="auto">
          <a:xfrm>
            <a:off x="4365625" y="3213100"/>
            <a:ext cx="936625" cy="9366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sz="1200" b="1">
              <a:latin typeface="Times New Roman" pitchFamily="18" charset="0"/>
            </a:endParaRPr>
          </a:p>
        </p:txBody>
      </p:sp>
      <p:pic>
        <p:nvPicPr>
          <p:cNvPr id="39949" name="Picture 13" descr="e6bdc115846b45095600085574183ae9">
            <a:hlinkClick r:id="rId4"/>
          </p:cNvPr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179388" y="5081588"/>
            <a:ext cx="158432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4" name="Picture 14" descr="f56178224955611cdf0ebc37321277f5">
            <a:hlinkClick r:id="rId6"/>
          </p:cNvPr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02600" y="5705475"/>
            <a:ext cx="104140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5" name="Picture 15" descr="f56178224955611cdf0ebc37321277f5">
            <a:hlinkClick r:id="rId6"/>
          </p:cNvPr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04140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53" name="Text Box 17"/>
          <p:cNvSpPr txBox="1">
            <a:spLocks noChangeArrowheads="1"/>
          </p:cNvSpPr>
          <p:nvPr/>
        </p:nvSpPr>
        <p:spPr bwMode="auto">
          <a:xfrm>
            <a:off x="6011863" y="4941888"/>
            <a:ext cx="2574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 b="1">
                <a:solidFill>
                  <a:schemeClr val="accent2"/>
                </a:solidFill>
                <a:latin typeface="Times New Roman" pitchFamily="18" charset="0"/>
              </a:rPr>
              <a:t>А этот цвет нам подскажет синица</a:t>
            </a:r>
          </a:p>
          <a:p>
            <a:r>
              <a:rPr lang="ru-RU" sz="1200" b="1">
                <a:solidFill>
                  <a:schemeClr val="accent2"/>
                </a:solidFill>
                <a:latin typeface="Times New Roman" pitchFamily="18" charset="0"/>
              </a:rPr>
              <a:t>В названии ее он так ловко таится</a:t>
            </a:r>
          </a:p>
        </p:txBody>
      </p:sp>
      <p:sp>
        <p:nvSpPr>
          <p:cNvPr id="39954" name="Text Box 18"/>
          <p:cNvSpPr txBox="1">
            <a:spLocks noChangeArrowheads="1"/>
          </p:cNvSpPr>
          <p:nvPr/>
        </p:nvSpPr>
        <p:spPr bwMode="auto">
          <a:xfrm>
            <a:off x="5651500" y="1557338"/>
            <a:ext cx="3235325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 b="1">
                <a:solidFill>
                  <a:srgbClr val="009900"/>
                </a:solidFill>
                <a:latin typeface="Times New Roman" pitchFamily="18" charset="0"/>
              </a:rPr>
              <a:t>В огороде огурцы, да и лук такой растет</a:t>
            </a:r>
          </a:p>
          <a:p>
            <a:r>
              <a:rPr lang="ru-RU" sz="1200" b="1">
                <a:solidFill>
                  <a:srgbClr val="009900"/>
                </a:solidFill>
                <a:latin typeface="Times New Roman" pitchFamily="18" charset="0"/>
              </a:rPr>
              <a:t>В такой траве кузнечика никто и не найдет!</a:t>
            </a:r>
          </a:p>
          <a:p>
            <a:endParaRPr lang="ru-RU" sz="1200" b="1">
              <a:solidFill>
                <a:srgbClr val="009900"/>
              </a:solidFill>
              <a:latin typeface="Times New Roman" pitchFamily="18" charset="0"/>
            </a:endParaRPr>
          </a:p>
        </p:txBody>
      </p:sp>
      <p:sp>
        <p:nvSpPr>
          <p:cNvPr id="44048" name="Text Box 20"/>
          <p:cNvSpPr txBox="1">
            <a:spLocks noChangeArrowheads="1"/>
          </p:cNvSpPr>
          <p:nvPr/>
        </p:nvSpPr>
        <p:spPr bwMode="auto">
          <a:xfrm>
            <a:off x="376238" y="31607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Times New Roman" pitchFamily="18" charset="0"/>
            </a:endParaRPr>
          </a:p>
        </p:txBody>
      </p:sp>
      <p:sp>
        <p:nvSpPr>
          <p:cNvPr id="39958" name="Text Box 22"/>
          <p:cNvSpPr txBox="1">
            <a:spLocks noChangeArrowheads="1"/>
          </p:cNvSpPr>
          <p:nvPr/>
        </p:nvSpPr>
        <p:spPr bwMode="auto">
          <a:xfrm>
            <a:off x="250825" y="1484313"/>
            <a:ext cx="242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 b="1">
                <a:solidFill>
                  <a:srgbClr val="F6E460"/>
                </a:solidFill>
                <a:latin typeface="Times New Roman" pitchFamily="18" charset="0"/>
              </a:rPr>
              <a:t>Груши такие на ветках висят</a:t>
            </a:r>
          </a:p>
          <a:p>
            <a:r>
              <a:rPr lang="ru-RU" sz="1200" b="1">
                <a:solidFill>
                  <a:srgbClr val="F6E460"/>
                </a:solidFill>
                <a:latin typeface="Times New Roman" pitchFamily="18" charset="0"/>
              </a:rPr>
              <a:t>Осенью листья с </a:t>
            </a:r>
            <a:r>
              <a:rPr lang="ru-RU" sz="1200" b="1">
                <a:solidFill>
                  <a:srgbClr val="EEF32D"/>
                </a:solidFill>
                <a:latin typeface="Times New Roman" pitchFamily="18" charset="0"/>
              </a:rPr>
              <a:t>деревьев</a:t>
            </a:r>
            <a:r>
              <a:rPr lang="ru-RU" sz="1200" b="1">
                <a:solidFill>
                  <a:srgbClr val="F6E460"/>
                </a:solidFill>
                <a:latin typeface="Times New Roman" pitchFamily="18" charset="0"/>
              </a:rPr>
              <a:t> летят</a:t>
            </a:r>
          </a:p>
        </p:txBody>
      </p:sp>
      <p:sp>
        <p:nvSpPr>
          <p:cNvPr id="39959" name="Text Box 23"/>
          <p:cNvSpPr txBox="1">
            <a:spLocks noChangeArrowheads="1"/>
          </p:cNvSpPr>
          <p:nvPr/>
        </p:nvSpPr>
        <p:spPr bwMode="auto">
          <a:xfrm>
            <a:off x="0" y="2708275"/>
            <a:ext cx="3521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 b="1">
                <a:solidFill>
                  <a:srgbClr val="7F3197"/>
                </a:solidFill>
                <a:latin typeface="Times New Roman" pitchFamily="18" charset="0"/>
              </a:rPr>
              <a:t>Маленькой фиалочке надоело жить в лесу</a:t>
            </a:r>
          </a:p>
          <a:p>
            <a:r>
              <a:rPr lang="ru-RU" sz="1200" b="1">
                <a:solidFill>
                  <a:srgbClr val="7F3197"/>
                </a:solidFill>
                <a:latin typeface="Times New Roman" pitchFamily="18" charset="0"/>
              </a:rPr>
              <a:t>Среди других цветов в букете ее я маме принесу</a:t>
            </a:r>
          </a:p>
        </p:txBody>
      </p:sp>
      <p:sp>
        <p:nvSpPr>
          <p:cNvPr id="39961" name="Text Box 25"/>
          <p:cNvSpPr txBox="1">
            <a:spLocks noChangeArrowheads="1"/>
          </p:cNvSpPr>
          <p:nvPr/>
        </p:nvSpPr>
        <p:spPr bwMode="auto">
          <a:xfrm>
            <a:off x="179388" y="4292600"/>
            <a:ext cx="2654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 b="1">
                <a:solidFill>
                  <a:srgbClr val="0BAFF9"/>
                </a:solidFill>
                <a:latin typeface="Times New Roman" pitchFamily="18" charset="0"/>
              </a:rPr>
              <a:t>Такие глаза у куклы моей</a:t>
            </a:r>
          </a:p>
          <a:p>
            <a:r>
              <a:rPr lang="ru-RU" sz="1200" b="1">
                <a:solidFill>
                  <a:srgbClr val="0BAFF9"/>
                </a:solidFill>
                <a:latin typeface="Times New Roman" pitchFamily="18" charset="0"/>
              </a:rPr>
              <a:t>И небо такое-вспоминай же скорей!</a:t>
            </a:r>
          </a:p>
        </p:txBody>
      </p:sp>
      <p:sp>
        <p:nvSpPr>
          <p:cNvPr id="39962" name="Text Box 26"/>
          <p:cNvSpPr txBox="1">
            <a:spLocks noChangeArrowheads="1"/>
          </p:cNvSpPr>
          <p:nvPr/>
        </p:nvSpPr>
        <p:spPr bwMode="auto">
          <a:xfrm>
            <a:off x="2627313" y="5661025"/>
            <a:ext cx="353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 b="1">
                <a:solidFill>
                  <a:srgbClr val="FF6600"/>
                </a:solidFill>
                <a:latin typeface="Times New Roman" pitchFamily="18" charset="0"/>
              </a:rPr>
              <a:t>Такого цвета мяч наряженный</a:t>
            </a:r>
          </a:p>
          <a:p>
            <a:r>
              <a:rPr lang="ru-RU" sz="1200" b="1">
                <a:solidFill>
                  <a:srgbClr val="FF6600"/>
                </a:solidFill>
                <a:latin typeface="Times New Roman" pitchFamily="18" charset="0"/>
              </a:rPr>
              <a:t>Но мячик не резиновый, а мячик апельсиновый</a:t>
            </a:r>
          </a:p>
        </p:txBody>
      </p:sp>
      <p:sp>
        <p:nvSpPr>
          <p:cNvPr id="39963" name="Text Box 27"/>
          <p:cNvSpPr txBox="1">
            <a:spLocks noChangeArrowheads="1"/>
          </p:cNvSpPr>
          <p:nvPr/>
        </p:nvSpPr>
        <p:spPr bwMode="auto">
          <a:xfrm>
            <a:off x="6732588" y="3141663"/>
            <a:ext cx="20939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 b="1">
                <a:solidFill>
                  <a:srgbClr val="FF3300"/>
                </a:solidFill>
                <a:latin typeface="Times New Roman" pitchFamily="18" charset="0"/>
              </a:rPr>
              <a:t>Коль помидор такого цвета</a:t>
            </a:r>
          </a:p>
          <a:p>
            <a:r>
              <a:rPr lang="ru-RU" sz="1200" b="1">
                <a:solidFill>
                  <a:srgbClr val="FF3300"/>
                </a:solidFill>
                <a:latin typeface="Times New Roman" pitchFamily="18" charset="0"/>
              </a:rPr>
              <a:t>То поспел он, ясно</a:t>
            </a:r>
          </a:p>
          <a:p>
            <a:r>
              <a:rPr lang="ru-RU" sz="1200" b="1">
                <a:solidFill>
                  <a:srgbClr val="FF3300"/>
                </a:solidFill>
                <a:latin typeface="Times New Roman" pitchFamily="18" charset="0"/>
              </a:rPr>
              <a:t>На светофоре этот цвет</a:t>
            </a:r>
          </a:p>
          <a:p>
            <a:r>
              <a:rPr lang="ru-RU" sz="1200" b="1">
                <a:solidFill>
                  <a:srgbClr val="FF3300"/>
                </a:solidFill>
                <a:latin typeface="Times New Roman" pitchFamily="18" charset="0"/>
              </a:rPr>
              <a:t>Знай: идти опасно!</a:t>
            </a:r>
          </a:p>
        </p:txBody>
      </p:sp>
      <p:pic>
        <p:nvPicPr>
          <p:cNvPr id="44054" name="Picture 15" descr="feeac4acb9b2c699cac5d1e00f2166aa">
            <a:hlinkClick r:id="rId8"/>
          </p:cNvPr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172450" y="260350"/>
            <a:ext cx="509588" cy="110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01" name="Picture 153" descr="papi3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8080847">
            <a:off x="244475" y="339725"/>
            <a:ext cx="765175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56" name="Picture 24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1902.WAV"/>
          </p:nvPr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632825" y="63468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40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99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99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399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399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5000"/>
                                        <p:tgtEl>
                                          <p:spTgt spid="39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30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0" fill="hold"/>
                                        <p:tgtEl>
                                          <p:spTgt spid="399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0" fill="hold"/>
                                        <p:tgtEl>
                                          <p:spTgt spid="399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5000"/>
                                        <p:tgtEl>
                                          <p:spTgt spid="39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30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0" fill="hold"/>
                                        <p:tgtEl>
                                          <p:spTgt spid="399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0" fill="hold"/>
                                        <p:tgtEl>
                                          <p:spTgt spid="399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5000"/>
                                        <p:tgtEl>
                                          <p:spTgt spid="39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30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0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30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0" fill="hold"/>
                                        <p:tgtEl>
                                          <p:spTgt spid="399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0" fill="hold"/>
                                        <p:tgtEl>
                                          <p:spTgt spid="399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5000"/>
                                        <p:tgtEl>
                                          <p:spTgt spid="39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3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30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000"/>
                            </p:stCondLst>
                            <p:childTnLst>
                              <p:par>
                                <p:cTn id="7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0" fill="hold"/>
                                        <p:tgtEl>
                                          <p:spTgt spid="399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0" fill="hold"/>
                                        <p:tgtEl>
                                          <p:spTgt spid="399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5" dur="5000"/>
                                        <p:tgtEl>
                                          <p:spTgt spid="39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3000" fill="hold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000" fill="hold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30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000"/>
                            </p:stCondLst>
                            <p:childTnLst>
                              <p:par>
                                <p:cTn id="84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0" fill="hold"/>
                                        <p:tgtEl>
                                          <p:spTgt spid="39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0" fill="hold"/>
                                        <p:tgtEl>
                                          <p:spTgt spid="39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8" dur="5000"/>
                                        <p:tgtEl>
                                          <p:spTgt spid="39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3000" fill="hold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000" fill="hold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3000"/>
                                        <p:tgtEl>
                                          <p:spTgt spid="39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000"/>
                            </p:stCondLst>
                            <p:childTnLst>
                              <p:par>
                                <p:cTn id="9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0" fill="hold"/>
                                        <p:tgtEl>
                                          <p:spTgt spid="39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0" fill="hold"/>
                                        <p:tgtEl>
                                          <p:spTgt spid="39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1" dur="5000"/>
                                        <p:tgtEl>
                                          <p:spTgt spid="39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8000"/>
                            </p:stCondLst>
                            <p:childTnLst>
                              <p:par>
                                <p:cTn id="10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9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000"/>
                                        <p:tgtEl>
                                          <p:spTgt spid="2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097 0.08189 C -0.03958 0.08351 -0.03924 0.08536 -0.03646 0.08582 C -0.03351 0.08628 -0.02899 0.08466 -0.02569 0.08374 C -0.00938 0.08304 0.00052 0.08605 0.01892 0.08466 C 0.0349 0.08328 0.04983 0.08443 0.06649 0.08142 C 0.07309 0.08142 0.08073 0.07888 0.08767 0.07911 C 0.12396 0.07772 0.1309 0.08004 0.17066 0.0694 C 0.17431 0.0687 0.17813 0.06824 0.18177 0.06778 C 0.18559 0.06755 0.18906 0.06801 0.19271 0.06755 C 0.21823 0.06477 0.25174 0.05644 0.27795 0.04997 C 0.30399 0.04811 0.32951 0.04441 0.35156 0.04811 C 0.36389 0.05968 0.36788 0.07171 0.37344 0.08628 C 0.37378 0.09368 0.37535 0.10039 0.37431 0.1078 C 0.37257 0.11844 0.3533 0.14434 0.34288 0.15799 C 0.33663 0.17442 0.34271 0.16724 0.32865 0.17997 C 0.325 0.18945 0.31927 0.19986 0.31181 0.20911 C 0.30694 0.22577 0.31528 0.20495 0.29948 0.22276 C 0.29722 0.22484 0.29931 0.22646 0.29722 0.22901 C 0.29497 0.23248 0.29132 0.23664 0.28819 0.24034 C 0.28507 0.24705 0.27413 0.26255 0.27413 0.26255 C 0.27986 0.28776 0.2842 0.31321 0.29201 0.33773 C 0.29514 0.34814 0.31267 0.3486 0.32153 0.35508 C 0.33108 0.36202 0.33281 0.36826 0.3467 0.37266 C 0.34826 0.37474 0.34913 0.37567 0.35122 0.37682 C 0.35503 0.37867 0.3599 0.37867 0.36302 0.38075 C 0.36615 0.38307 0.36615 0.38607 0.3684 0.38885 C 0.37378 0.39579 0.38646 0.40088 0.3974 0.40342 C 0.40365 0.41013 0.41545 0.40712 0.42795 0.40851 C 0.43698 0.4173 0.42569 0.40944 0.44722 0.41383 C 0.45052 0.41476 0.45208 0.41615 0.45521 0.41707 C 0.46476 0.41938 0.47674 0.41892 0.48872 0.41846 C 0.48872 0.4254 0.48819 0.43766 0.48837 0.43812 " pathEditMode="relative" rAng="-853964" ptsTypes="fffffffffffffffffffffffffffffffA">
                                      <p:cBhvr>
                                        <p:cTn id="113" dur="5000" fill="hold"/>
                                        <p:tgtEl>
                                          <p:spTgt spid="22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6" y="1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1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056"/>
                </p:tgtEl>
              </p:cMediaNode>
            </p:audio>
          </p:childTnLst>
        </p:cTn>
      </p:par>
    </p:tnLst>
    <p:bldLst>
      <p:bldP spid="39940" grpId="0" animBg="1"/>
      <p:bldP spid="39941" grpId="0" animBg="1"/>
      <p:bldP spid="39942" grpId="0" animBg="1"/>
      <p:bldP spid="39943" grpId="0" animBg="1"/>
      <p:bldP spid="39944" grpId="0" animBg="1"/>
      <p:bldP spid="39945" grpId="0" animBg="1"/>
      <p:bldP spid="39946" grpId="0" animBg="1"/>
      <p:bldP spid="39947" grpId="0" animBg="1"/>
      <p:bldP spid="39953" grpId="0"/>
      <p:bldP spid="39954" grpId="0"/>
      <p:bldP spid="39958" grpId="0"/>
      <p:bldP spid="39959" grpId="0"/>
      <p:bldP spid="39961" grpId="0"/>
      <p:bldP spid="39962" grpId="0"/>
      <p:bldP spid="3996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x_7db82935"/>
          <p:cNvPicPr>
            <a:picLocks noChangeAspect="1" noChangeArrowheads="1"/>
          </p:cNvPicPr>
          <p:nvPr/>
        </p:nvPicPr>
        <p:blipFill>
          <a:blip r:embed="rId3" cstate="print"/>
          <a:srcRect l="10815" t="31113" r="70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3873.WAV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32825" y="63468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07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7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1353.WAV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32825" y="63468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3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1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WordArt 4"/>
          <p:cNvSpPr>
            <a:spLocks noChangeArrowheads="1" noChangeShapeType="1" noTextEdit="1"/>
          </p:cNvSpPr>
          <p:nvPr/>
        </p:nvSpPr>
        <p:spPr bwMode="auto">
          <a:xfrm rot="-278810">
            <a:off x="1619250" y="260350"/>
            <a:ext cx="5903913" cy="1725613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-616"/>
              </a:avLst>
            </a:prstTxWarp>
          </a:bodyPr>
          <a:lstStyle/>
          <a:p>
            <a:pPr algn="ctr"/>
            <a:r>
              <a:rPr lang="ru-RU" sz="4400" kern="10">
                <a:ln w="9525">
                  <a:noFill/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Лепесток, лети-лети </a:t>
            </a:r>
          </a:p>
          <a:p>
            <a:pPr algn="ctr"/>
            <a:r>
              <a:rPr lang="ru-RU" sz="4400" kern="10">
                <a:ln w="9525">
                  <a:noFill/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и игру нам принеси!</a:t>
            </a:r>
          </a:p>
        </p:txBody>
      </p:sp>
      <p:sp>
        <p:nvSpPr>
          <p:cNvPr id="4101" name="Oval 5"/>
          <p:cNvSpPr>
            <a:spLocks noChangeArrowheads="1"/>
          </p:cNvSpPr>
          <p:nvPr/>
        </p:nvSpPr>
        <p:spPr bwMode="auto">
          <a:xfrm rot="-2128681">
            <a:off x="3276600" y="2205038"/>
            <a:ext cx="1019175" cy="2008187"/>
          </a:xfrm>
          <a:prstGeom prst="ellipse">
            <a:avLst/>
          </a:prstGeom>
          <a:solidFill>
            <a:srgbClr val="CB051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2" name="Oval 6"/>
          <p:cNvSpPr>
            <a:spLocks noChangeArrowheads="1"/>
          </p:cNvSpPr>
          <p:nvPr/>
        </p:nvSpPr>
        <p:spPr bwMode="auto">
          <a:xfrm rot="1108154">
            <a:off x="4356100" y="2058988"/>
            <a:ext cx="1019175" cy="2008187"/>
          </a:xfrm>
          <a:prstGeom prst="ellipse">
            <a:avLst/>
          </a:prstGeom>
          <a:solidFill>
            <a:srgbClr val="2D08CA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3" name="Oval 7"/>
          <p:cNvSpPr>
            <a:spLocks noChangeArrowheads="1"/>
          </p:cNvSpPr>
          <p:nvPr/>
        </p:nvSpPr>
        <p:spPr bwMode="auto">
          <a:xfrm rot="3092574">
            <a:off x="5210969" y="2647157"/>
            <a:ext cx="1019175" cy="2008187"/>
          </a:xfrm>
          <a:prstGeom prst="ellipse">
            <a:avLst/>
          </a:prstGeom>
          <a:solidFill>
            <a:srgbClr val="048E25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rot="10800000" vert="eaVert" wrap="none" anchor="ctr"/>
          <a:lstStyle/>
          <a:p>
            <a:pPr algn="ctr"/>
            <a:r>
              <a:rPr lang="ru-RU"/>
              <a:t>    Найди предмет</a:t>
            </a:r>
          </a:p>
        </p:txBody>
      </p:sp>
      <p:sp>
        <p:nvSpPr>
          <p:cNvPr id="4104" name="Oval 8"/>
          <p:cNvSpPr>
            <a:spLocks noChangeArrowheads="1"/>
          </p:cNvSpPr>
          <p:nvPr/>
        </p:nvSpPr>
        <p:spPr bwMode="auto">
          <a:xfrm rot="6542101">
            <a:off x="5139531" y="3653632"/>
            <a:ext cx="1019175" cy="2008188"/>
          </a:xfrm>
          <a:prstGeom prst="ellipse">
            <a:avLst/>
          </a:prstGeom>
          <a:solidFill>
            <a:srgbClr val="EDD20D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5" name="Oval 9"/>
          <p:cNvSpPr>
            <a:spLocks noChangeArrowheads="1"/>
          </p:cNvSpPr>
          <p:nvPr/>
        </p:nvSpPr>
        <p:spPr bwMode="auto">
          <a:xfrm rot="9157180">
            <a:off x="4429125" y="4364038"/>
            <a:ext cx="1019175" cy="2008187"/>
          </a:xfrm>
          <a:prstGeom prst="ellipse">
            <a:avLst/>
          </a:prstGeom>
          <a:solidFill>
            <a:srgbClr val="7F3197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6" name="Oval 10"/>
          <p:cNvSpPr>
            <a:spLocks noChangeArrowheads="1"/>
          </p:cNvSpPr>
          <p:nvPr/>
        </p:nvSpPr>
        <p:spPr bwMode="auto">
          <a:xfrm rot="2193231">
            <a:off x="3205163" y="4291013"/>
            <a:ext cx="1019175" cy="2008187"/>
          </a:xfrm>
          <a:prstGeom prst="ellipse">
            <a:avLst/>
          </a:prstGeom>
          <a:solidFill>
            <a:srgbClr val="0BAFF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7" name="Oval 11"/>
          <p:cNvSpPr>
            <a:spLocks noChangeArrowheads="1"/>
          </p:cNvSpPr>
          <p:nvPr/>
        </p:nvSpPr>
        <p:spPr bwMode="auto">
          <a:xfrm rot="-5101111">
            <a:off x="2618581" y="3221832"/>
            <a:ext cx="1019175" cy="2008188"/>
          </a:xfrm>
          <a:prstGeom prst="ellipse">
            <a:avLst/>
          </a:prstGeom>
          <a:solidFill>
            <a:srgbClr val="FF99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8" name="Oval 12"/>
          <p:cNvSpPr>
            <a:spLocks noChangeArrowheads="1"/>
          </p:cNvSpPr>
          <p:nvPr/>
        </p:nvSpPr>
        <p:spPr bwMode="auto">
          <a:xfrm>
            <a:off x="3997325" y="3787775"/>
            <a:ext cx="936625" cy="9366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4109" name="Picture 13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1749.WAV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32825" y="63468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10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684 -0.00578 0.01094 -0.02105 0.01667 -0.0347 C 0.02205 -0.04765 0.0191 -0.02776 0.02483 -0.04881 C 0.02726 -0.05829 0.02934 -0.06616 0.03542 -0.07217 C 0.03837 -0.08374 0.0415 -0.09137 0.05052 -0.09577 C 0.05469 -0.1034 0.05191 -0.09947 0.06007 -0.10664 C 0.06111 -0.10779 0.06372 -0.10988 0.06372 -0.10988 C 0.06563 -0.1182 0.06372 -0.11335 0.07188 -0.12075 C 0.07448 -0.12306 0.07639 -0.1263 0.079 -0.12861 C 0.08525 -0.13416 0.09393 -0.1381 0.10122 -0.1411 C 0.11875 -0.14064 0.13629 -0.14064 0.15417 -0.13972 C 0.17743 -0.13856 0.14323 -0.13856 0.1625 -0.13486 C 0.17257 -0.13278 0.18299 -0.13324 0.19306 -0.13185 C 0.19757 -0.12977 0.20139 -0.12699 0.20608 -0.12561 C 0.21302 -0.11959 0.21771 -0.1145 0.22361 -0.10664 C 0.22483 -0.10502 0.22605 -0.10363 0.22726 -0.10201 C 0.22934 -0.09947 0.23195 -0.09253 0.23195 -0.09253 C 0.23438 -0.08189 0.23091 -0.09461 0.23664 -0.08327 C 0.23716 -0.08212 0.23855 -0.07495 0.23889 -0.07379 C 0.2415 -0.06593 0.24445 -0.05714 0.24844 -0.0502 C 0.25035 -0.03909 0.254 -0.02868 0.26007 -0.02059 C 0.26233 -0.01156 0.26389 -0.0074 0.26476 0.00301 C 0.26511 0.01828 0.26355 0.05714 0.26841 0.0768 C 0.26754 0.11173 0.26719 0.14689 0.26598 0.18182 C 0.26563 0.19015 0.26164 0.20241 0.2566 0.2068 C 0.25365 0.21814 0.24896 0.22855 0.24358 0.23826 C 0.24115 0.25283 0.23316 0.26556 0.2283 0.27897 C 0.22032 0.30118 0.20764 0.31922 0.19653 0.33842 C 0.19375 0.35091 0.1849 0.36271 0.179 0.37289 C 0.17795 0.37474 0.17761 0.37729 0.17657 0.37914 C 0.17448 0.38261 0.17292 0.38746 0.16962 0.38862 C 0.1665 0.38978 0.16007 0.39186 0.16007 0.39186 C 0.1507 0.40435 0.14098 0.40389 0.1283 0.40597 C 0.1191 0.40967 0.10955 0.41083 0.10018 0.41221 C 0.09045 0.41661 0.08247 0.41892 0.07188 0.42008 C 0.05382 0.42517 0.03594 0.43165 0.01771 0.43558 C 0.00955 0.43743 -0.00711 0.44044 -0.00711 0.44044 C -0.06423 0.43882 -0.12135 0.43766 -0.17864 0.43558 C -0.1868 0.43535 -0.20225 0.42794 -0.20225 0.42794 C -0.20868 0.42355 -0.21632 0.42101 -0.22343 0.41846 C -0.2276 0.41476 -0.23281 0.41337 -0.23628 0.40898 C -0.23975 0.40458 -0.24218 0.40157 -0.24687 0.39972 C -0.25555 0.39116 -0.26389 0.38237 -0.27274 0.37451 C -0.2743 0.37312 -0.27482 0.37011 -0.27656 0.36826 C -0.28142 0.36248 -0.28211 0.36248 -0.28698 0.3604 C -0.28784 0.35878 -0.28819 0.35693 -0.28923 0.35577 C -0.29045 0.35462 -0.29218 0.35531 -0.29305 0.35415 C -0.30642 0.33611 -0.29132 0.35022 -0.30104 0.34166 C -0.30451 0.33519 -0.30625 0.32755 -0.30937 0.32131 C -0.31284 0.3146 -0.31753 0.30881 -0.321 0.30234 C -0.32864 0.28938 -0.33489 0.27365 -0.34218 0.26001 C -0.34618 0.24474 -0.35503 0.23132 -0.35989 0.21629 C -0.36284 0.20726 -0.36423 0.19732 -0.36701 0.18806 C -0.36961 0.16863 -0.36597 0.18922 -0.37048 0.17557 C -0.37291 0.16794 -0.37048 0.16979 -0.37274 0.16146 C -0.37465 0.15452 -0.37847 0.14735 -0.38107 0.14088 C -0.38298 0.13579 -0.38333 0.13162 -0.38576 0.12676 C -0.38941 0.09531 -0.38993 0.06223 -0.38455 0.03123 C -0.38333 0.02406 -0.37968 0.01828 -0.37864 0.01087 C -0.37691 -0.00231 -0.37586 -0.01527 -0.37048 -0.02683 C -0.36927 -0.03955 -0.36875 -0.05667 -0.36336 -0.06754 C -0.36302 -0.07957 -0.36284 -0.0916 -0.36215 -0.10363 C -0.36198 -0.10571 -0.36232 -0.10849 -0.36111 -0.10988 C -0.3592 -0.11196 -0.35399 -0.11288 -0.35399 -0.11288 C -0.35156 -0.11774 -0.35052 -0.12237 -0.34809 -0.12699 C -0.34566 -0.13648 -0.34878 -0.12769 -0.3434 -0.13486 C -0.33455 -0.14666 -0.34826 -0.13255 -0.3375 -0.14434 C -0.33281 -0.14943 -0.32639 -0.15336 -0.321 -0.15683 C -0.31944 -0.16007 -0.31875 -0.16424 -0.31632 -0.16632 C -0.31406 -0.1684 -0.30937 -0.17256 -0.30937 -0.17256 C -0.30642 -0.17812 -0.30225 -0.18459 -0.29757 -0.18667 C -0.29461 -0.18945 -0.29218 -0.19315 -0.28923 -0.19593 C -0.28003 -0.20472 -0.28923 -0.19292 -0.28003 -0.20379 C -0.27864 -0.20518 -0.27777 -0.20749 -0.27656 -0.20865 C -0.2743 -0.2105 -0.27152 -0.21004 -0.26927 -0.21166 C -0.2618 -0.21698 -0.25503 -0.22369 -0.24687 -0.22739 C -0.24427 -0.2297 -0.24132 -0.23132 -0.23871 -0.23363 C -0.23073 -0.24104 -0.23958 -0.23641 -0.23159 -0.23988 C -0.21736 -0.2533 -0.20312 -0.25144 -0.18576 -0.25237 C -0.18073 -0.25399 -0.17673 -0.25723 -0.1717 -0.25885 C -0.16267 -0.26162 -0.15191 -0.26301 -0.1434 -0.2681 C -0.13854 -0.27088 -0.13281 -0.27273 -0.12812 -0.27596 C -0.12743 -0.27643 -0.12187 -0.28221 -0.121 -0.28221 C -0.10573 -0.2836 -0.09045 -0.28337 -0.07517 -0.28383 C -0.05277 -0.28337 -0.03055 -0.28314 -0.00816 -0.28221 C 0.00278 -0.28175 0.01302 -0.2755 0.02361 -0.27296 C 0.04063 -0.26902 0.05226 -0.26902 0.07188 -0.2681 C 0.08716 -0.26394 0.06719 -0.26902 0.09896 -0.26509 C 0.10469 -0.2644 0.1099 -0.25815 0.11528 -0.25561 C 0.11684 -0.25353 0.11823 -0.25075 0.12014 -0.24936 C 0.12309 -0.24705 0.12952 -0.24474 0.12952 -0.24474 C 0.1349 -0.23386 0.14792 -0.23456 0.1566 -0.23363 C 0.15782 -0.23271 0.15886 -0.23132 0.16007 -0.23063 C 0.16233 -0.22924 0.16719 -0.22739 0.16719 -0.22739 C 0.17136 -0.22184 0.17709 -0.21837 0.18247 -0.2149 C 0.18629 -0.20749 0.19184 -0.20611 0.19775 -0.2024 C 0.19983 -0.1994 0.20122 -0.19546 0.20365 -0.19292 C 0.2073 -0.18899 0.21181 -0.18829 0.21545 -0.18344 C 0.21945 -0.17788 0.22292 -0.16933 0.22605 -0.16308 C 0.2283 -0.15845 0.23056 -0.1536 0.23299 -0.14897 C 0.23455 -0.14573 0.23785 -0.13972 0.23785 -0.13972 C 0.23924 -0.13046 0.24202 -0.13162 0.2448 -0.12399 C 0.24931 -0.1115 0.24601 -0.10224 0.25417 -0.09091 C 0.25764 -0.07749 0.25764 -0.06269 0.25903 -0.04881 C 0.2599 -0.03955 0.26302 -0.0303 0.26598 -0.02197 C 0.27778 0.05482 0.32066 0.19454 0.26007 0.21767 C 0.2566 0.22508 0.25417 0.23202 0.24948 0.23826 C 0.24792 0.24543 0.24427 0.25075 0.24132 0.257 C 0.23733 0.26533 0.23316 0.28522 0.23073 0.2947 C 0.22969 0.29864 0.22917 0.30766 0.22726 0.3102 C 0.22518 0.31298 0.22014 0.31645 0.22014 0.31645 C 0.21702 0.32871 0.21164 0.34212 0.20365 0.34953 C 0.20278 0.35115 0.20191 0.35253 0.20122 0.35415 C 0.20035 0.3567 0.2 0.35971 0.19896 0.36202 C 0.19393 0.37358 0.19566 0.36664 0.18959 0.37451 C 0.18611 0.37914 0.18577 0.3833 0.18125 0.387 C 0.17483 0.40088 0.18351 0.38469 0.17535 0.39325 C 0.17431 0.3944 0.17431 0.39695 0.17309 0.3981 C 0.17136 0.39972 0.1691 0.40019 0.16719 0.40111 C 0.16337 0.40643 0.16007 0.40828 0.15539 0.41221 C 0.14983 0.41661 0.14618 0.42262 0.14011 0.42471 C 0.13525 0.43327 0.13195 0.4335 0.12483 0.43558 C 0.11997 0.4402 0.12101 0.4402 0.11302 0.44044 C 0.08368 0.44136 0.054 0.44159 0.02483 0.44206 C -0.04913 0.44876 -0.00069 0.44506 -0.1658 0.44206 C -0.17343 0.43951 -0.18038 0.43581 -0.18819 0.43419 C -0.19861 0.42447 -0.2118 0.4217 -0.22343 0.41522 C -0.225 0.4143 -0.22673 0.41337 -0.22812 0.41221 C -0.22934 0.41129 -0.23038 0.40967 -0.23159 0.40898 C -0.23385 0.40759 -0.23871 0.40597 -0.23871 0.40597 C -0.24305 0.39649 -0.24948 0.38978 -0.25746 0.387 C -0.26007 0.38214 -0.26336 0.37983 -0.26701 0.37613 C -0.26927 0.37382 -0.2717 0.37197 -0.27395 0.36988 C -0.27517 0.36873 -0.2776 0.36664 -0.2776 0.36664 C -0.2783 0.36503 -0.27882 0.36317 -0.28003 0.36202 C -0.2809 0.36109 -0.28264 0.36156 -0.2835 0.3604 C -0.29045 0.35091 -0.28038 0.356 -0.29045 0.35253 C -0.29566 0.34791 -0.29826 0.3412 -0.30364 0.33704 C -0.30503 0.32963 -0.30711 0.32755 -0.31163 0.32293 C -0.31493 0.3146 -0.321 0.30303 -0.32691 0.29771 C -0.32864 0.28846 -0.3309 0.28175 -0.33524 0.27412 C -0.33559 0.2725 -0.33576 0.27088 -0.33628 0.26949 C -0.33698 0.26787 -0.33819 0.26671 -0.33871 0.26486 C -0.3408 0.25769 -0.34132 0.2526 -0.34461 0.2459 C -0.346 0.22276 -0.34861 0.20148 -0.35052 0.17858 C -0.35069 0.1654 -0.3552 0.09901 -0.3493 0.0768 C -0.34861 0.06593 -0.34843 0.04765 -0.34583 0.03447 C -0.34496 0.0303 -0.34427 0.02591 -0.3434 0.02175 C -0.3427 0.01851 -0.34097 0.01249 -0.34097 0.01249 C -0.34097 0.01249 -0.33975 -0.00948 -0.33871 -0.01272 C -0.33732 -0.01689 -0.3342 -0.01943 -0.33281 -0.02359 C -0.33194 -0.02614 -0.33107 -0.02868 -0.33038 -0.03146 C -0.32795 -0.04025 -0.32899 -0.04002 -0.32569 -0.04719 C -0.3243 -0.05043 -0.321 -0.05644 -0.321 -0.05644 C -0.31961 -0.06176 -0.31718 -0.07125 -0.31406 -0.07541 C -0.31319 -0.0768 -0.31145 -0.07726 -0.31059 -0.07842 C -0.29948 -0.09137 -0.30659 -0.0879 -0.29878 -0.09091 C -0.29635 -0.09877 -0.2927 -0.10294 -0.28923 -0.10988 C -0.28472 -0.13694 -0.25816 -0.15753 -0.24097 -0.17094 C -0.23055 -0.17904 -0.221 -0.1913 -0.20937 -0.19593 C -0.09479 -0.30025 -0.2052 -0.2024 0.18837 -0.20379 C 0.19393 -0.20426 0.19948 -0.20402 0.20486 -0.20541 C 0.20625 -0.20564 0.20712 -0.20772 0.20834 -0.20865 C 0.21493 -0.21351 0.2191 -0.21582 0.22605 -0.2179 C 0.2323 -0.22299 0.23525 -0.22878 0.23889 -0.23687 C 0.23924 -0.23895 0.23941 -0.24127 0.24011 -0.24312 C 0.24063 -0.24474 0.24254 -0.24589 0.24254 -0.24774 C 0.24254 -0.29054 0.24132 -0.33356 0.24011 -0.37636 C 0.23941 -0.3988 0.20955 -0.42285 0.19427 -0.42494 C 0.18802 -0.42586 0.1816 -0.42609 0.17535 -0.42655 C 0.16129 -0.42771 0.14705 -0.42864 0.13282 -0.42956 C 0.04532 -0.4291 -0.04201 -0.42887 -0.12934 -0.42794 C -0.16458 -0.42748 -0.19982 -0.41823 -0.23541 -0.41707 C -0.30972 -0.38237 -0.39392 -0.39209 -0.46805 -0.4217 C -0.47639 -0.43049 -0.48698 -0.43534 -0.49757 -0.43743 C -0.49982 -0.43951 -0.50208 -0.44205 -0.50451 -0.44367 C -0.50607 -0.44506 -0.50781 -0.44552 -0.50937 -0.44691 C -0.52257 -0.45848 -0.51423 -0.45408 -0.52222 -0.45778 C -0.52309 -0.4594 -0.52361 -0.46102 -0.52465 -0.46241 C -0.52569 -0.4638 -0.52725 -0.46426 -0.52812 -0.46565 C -0.52916 -0.4675 -0.52951 -0.46981 -0.53038 -0.47189 C -0.53264 -0.47721 -0.53611 -0.48115 -0.53871 -0.486 C -0.54027 -0.4941 -0.54444 -0.49734 -0.54809 -0.50474 C -0.54948 -0.50752 -0.54913 -0.51145 -0.55052 -0.51423 C -0.55121 -0.51584 -0.55277 -0.51885 -0.55277 -0.51885 " pathEditMode="relative" ptsTypes="ffffffffffffffffffffffffffffffffffffffffffffffffffffffffffffffffffffffffffffffffffffffffffffffffffffffffffffffffffffffffffffffffffffffffffffffffffffffffffffffffffffffffffffffffffffffffA">
                                      <p:cBhvr>
                                        <p:cTn id="38" dur="5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4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09"/>
                </p:tgtEl>
              </p:cMediaNode>
            </p:audio>
          </p:childTnLst>
        </p:cTn>
      </p:par>
    </p:tnLst>
    <p:bldLst>
      <p:bldP spid="4100" grpId="0" animBg="1"/>
      <p:bldP spid="4101" grpId="0" animBg="1"/>
      <p:bldP spid="4102" grpId="0" animBg="1"/>
      <p:bldP spid="4103" grpId="0" animBg="1"/>
      <p:bldP spid="4103" grpId="1" animBg="1"/>
      <p:bldP spid="4103" grpId="2" animBg="1"/>
      <p:bldP spid="4104" grpId="0" animBg="1"/>
      <p:bldP spid="4105" grpId="0" animBg="1"/>
      <p:bldP spid="4106" grpId="0" animBg="1"/>
      <p:bldP spid="4107" grpId="0" animBg="1"/>
      <p:bldP spid="410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6FF66"/>
            </a:gs>
            <a:gs pos="100000">
              <a:srgbClr val="CCFF66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WordArt 6"/>
          <p:cNvSpPr>
            <a:spLocks noChangeArrowheads="1" noChangeShapeType="1" noTextEdit="1"/>
          </p:cNvSpPr>
          <p:nvPr/>
        </p:nvSpPr>
        <p:spPr bwMode="auto">
          <a:xfrm>
            <a:off x="1835150" y="260350"/>
            <a:ext cx="5473700" cy="8651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Задание " Найди предмет"</a:t>
            </a:r>
          </a:p>
        </p:txBody>
      </p:sp>
      <p:pic>
        <p:nvPicPr>
          <p:cNvPr id="15368" name="Picture 8" descr="img25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1412875"/>
            <a:ext cx="7200900" cy="504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542.WAV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32825" y="63468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1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2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6FF66"/>
            </a:gs>
            <a:gs pos="100000">
              <a:srgbClr val="CCFF66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img25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549275"/>
            <a:ext cx="7920038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3325.WAV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32825" y="63468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 advTm="2631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1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4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15"/>
          <p:cNvSpPr>
            <a:spLocks noChangeArrowheads="1" noChangeShapeType="1" noTextEdit="1"/>
          </p:cNvSpPr>
          <p:nvPr/>
        </p:nvSpPr>
        <p:spPr bwMode="auto">
          <a:xfrm rot="-278810">
            <a:off x="1795463" y="403225"/>
            <a:ext cx="5903912" cy="17272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-616"/>
              </a:avLst>
            </a:prstTxWarp>
          </a:bodyPr>
          <a:lstStyle/>
          <a:p>
            <a:pPr algn="ctr"/>
            <a:r>
              <a:rPr lang="ru-RU" sz="4400" kern="10">
                <a:ln w="9525">
                  <a:noFill/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Лепесток, лети-лети </a:t>
            </a:r>
          </a:p>
          <a:p>
            <a:pPr algn="ctr"/>
            <a:r>
              <a:rPr lang="ru-RU" sz="4400" kern="10">
                <a:ln w="9525">
                  <a:noFill/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и игру нам принеси!</a:t>
            </a:r>
          </a:p>
        </p:txBody>
      </p:sp>
      <p:sp>
        <p:nvSpPr>
          <p:cNvPr id="4" name="Oval 10"/>
          <p:cNvSpPr>
            <a:spLocks noChangeArrowheads="1"/>
          </p:cNvSpPr>
          <p:nvPr/>
        </p:nvSpPr>
        <p:spPr bwMode="auto">
          <a:xfrm rot="-1840891">
            <a:off x="3565525" y="2058988"/>
            <a:ext cx="1019175" cy="2008187"/>
          </a:xfrm>
          <a:prstGeom prst="ellipse">
            <a:avLst/>
          </a:prstGeom>
          <a:solidFill>
            <a:srgbClr val="CB051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Oval 9"/>
          <p:cNvSpPr>
            <a:spLocks noChangeArrowheads="1"/>
          </p:cNvSpPr>
          <p:nvPr/>
        </p:nvSpPr>
        <p:spPr bwMode="auto">
          <a:xfrm rot="-4822946">
            <a:off x="2978944" y="3077369"/>
            <a:ext cx="1019175" cy="2008187"/>
          </a:xfrm>
          <a:prstGeom prst="ellipse">
            <a:avLst/>
          </a:prstGeom>
          <a:solidFill>
            <a:srgbClr val="FF99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Oval 8"/>
          <p:cNvSpPr>
            <a:spLocks noChangeArrowheads="1"/>
          </p:cNvSpPr>
          <p:nvPr/>
        </p:nvSpPr>
        <p:spPr bwMode="auto">
          <a:xfrm rot="2481021">
            <a:off x="3465513" y="4229100"/>
            <a:ext cx="1019175" cy="2008188"/>
          </a:xfrm>
          <a:prstGeom prst="ellipse">
            <a:avLst/>
          </a:prstGeom>
          <a:solidFill>
            <a:srgbClr val="0BAFF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Oval 7"/>
          <p:cNvSpPr>
            <a:spLocks noChangeArrowheads="1"/>
          </p:cNvSpPr>
          <p:nvPr/>
        </p:nvSpPr>
        <p:spPr bwMode="auto">
          <a:xfrm rot="9444969">
            <a:off x="4789488" y="4219575"/>
            <a:ext cx="1019175" cy="2008188"/>
          </a:xfrm>
          <a:prstGeom prst="ellipse">
            <a:avLst/>
          </a:prstGeom>
          <a:solidFill>
            <a:srgbClr val="7F3197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Oval 6"/>
          <p:cNvSpPr>
            <a:spLocks noChangeArrowheads="1"/>
          </p:cNvSpPr>
          <p:nvPr/>
        </p:nvSpPr>
        <p:spPr bwMode="auto">
          <a:xfrm rot="6229251">
            <a:off x="5498306" y="3439319"/>
            <a:ext cx="1019175" cy="2008188"/>
          </a:xfrm>
          <a:prstGeom prst="ellipse">
            <a:avLst/>
          </a:prstGeom>
          <a:solidFill>
            <a:srgbClr val="EDD20D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Oval 4"/>
          <p:cNvSpPr>
            <a:spLocks noChangeArrowheads="1"/>
          </p:cNvSpPr>
          <p:nvPr/>
        </p:nvSpPr>
        <p:spPr bwMode="auto">
          <a:xfrm rot="1546958">
            <a:off x="4886325" y="2201863"/>
            <a:ext cx="1031875" cy="1806575"/>
          </a:xfrm>
          <a:prstGeom prst="ellipse">
            <a:avLst/>
          </a:prstGeom>
          <a:solidFill>
            <a:srgbClr val="2D08CA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Oval 11"/>
          <p:cNvSpPr>
            <a:spLocks noChangeArrowheads="1"/>
          </p:cNvSpPr>
          <p:nvPr/>
        </p:nvSpPr>
        <p:spPr bwMode="auto">
          <a:xfrm rot="279335">
            <a:off x="4357688" y="3643313"/>
            <a:ext cx="936625" cy="9366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45" name="Text Box 13"/>
          <p:cNvSpPr txBox="1">
            <a:spLocks noChangeArrowheads="1"/>
          </p:cNvSpPr>
          <p:nvPr/>
        </p:nvSpPr>
        <p:spPr bwMode="auto">
          <a:xfrm rot="17644931">
            <a:off x="4837113" y="2554288"/>
            <a:ext cx="11303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chemeClr val="bg1"/>
                </a:solidFill>
              </a:rPr>
              <a:t>Найди лишнее!</a:t>
            </a:r>
          </a:p>
        </p:txBody>
      </p:sp>
      <p:pic>
        <p:nvPicPr>
          <p:cNvPr id="7183" name="Picture 15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1188.WAV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32825" y="63468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18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007 -0.00416 0.01076 -0.02591 0.02222 -0.03123 C 0.02691 -0.04094 0.02187 -0.03262 0.02812 -0.03747 C 0.03038 -0.03932 0.0335 -0.04395 0.03646 -0.04534 C 0.04305 -0.04858 0.05052 -0.04997 0.05764 -0.05158 C 0.06771 -0.06084 0.09861 -0.05714 0.11041 -0.05783 C 0.12291 -0.05737 0.13576 -0.0576 0.14826 -0.05644 C 0.15156 -0.05621 0.15451 -0.05459 0.15764 -0.0532 C 0.15885 -0.05274 0.15989 -0.05182 0.16111 -0.05158 C 0.16614 -0.05066 0.17135 -0.05066 0.17639 -0.0502 C 0.19635 -0.04094 0.21684 -0.03377 0.23767 -0.02961 C 0.24444 -0.02383 0.25746 -0.02174 0.2658 -0.02036 C 0.27448 -0.01133 0.28819 -0.00324 0.29878 0.00162 C 0.3026 0.00925 0.3 0.00532 0.30816 0.01272 C 0.3092 0.01365 0.31163 0.01573 0.31163 0.01573 C 0.31423 0.02059 0.31736 0.02336 0.31996 0.02822 C 0.32378 0.04372 0.32552 0.05783 0.33646 0.06755 C 0.34236 0.07957 0.34583 0.0923 0.35052 0.10502 C 0.3526 0.1182 0.35607 0.13116 0.35764 0.14434 C 0.35937 0.15961 0.3585 0.17511 0.36701 0.18668 C 0.36944 0.19894 0.37135 0.21166 0.37291 0.22415 C 0.37222 0.2452 0.37343 0.27111 0.36823 0.2917 C 0.36736 0.30627 0.36684 0.31089 0.36458 0.32292 C 0.36423 0.34397 0.36805 0.38191 0.35764 0.40458 C 0.35451 0.42077 0.35677 0.4402 0.3493 0.45455 C 0.34757 0.46218 0.34375 0.46912 0.33871 0.47351 C 0.33385 0.48277 0.3309 0.48855 0.32465 0.49688 C 0.31441 0.51029 0.3276 0.49734 0.31753 0.50798 C 0.3151 0.51052 0.31319 0.51376 0.31059 0.51585 C 0.30833 0.51746 0.30347 0.51885 0.30347 0.51885 C 0.29253 0.52903 0.28177 0.53944 0.27048 0.54846 C 0.26892 0.55193 0.26823 0.5561 0.2658 0.55818 C 0.26354 0.56003 0.25885 0.56442 0.25885 0.56442 C 0.25798 0.5665 0.25764 0.56905 0.25642 0.57067 C 0.25555 0.57182 0.25399 0.57136 0.25295 0.57229 C 0.24774 0.57691 0.24496 0.58038 0.23871 0.58316 C 0.22639 0.59473 0.2434 0.57946 0.23177 0.58779 C 0.21632 0.59889 0.22743 0.59334 0.21875 0.59727 C 0.20729 0.61254 0.18194 0.62387 0.1658 0.62711 C 0.15816 0.63058 0.15034 0.63104 0.14236 0.63336 C 0.13021 0.63683 0.11927 0.64261 0.10694 0.64423 C 0.09826 0.64724 0.09114 0.65325 0.08229 0.65533 C 0.0717 0.66204 0.06701 0.66343 0.05503 0.66482 C 0.03281 0.67152 0.05399 0.66574 -0.00365 0.66482 C -0.05104 0.66412 -0.09861 0.66366 -0.14601 0.6632 C -0.15486 0.66158 -0.16302 0.65834 -0.17188 0.65695 C -0.17587 0.6551 -0.17952 0.65232 -0.18351 0.65071 C -0.18941 0.64538 -0.19566 0.63937 -0.20243 0.63659 C -0.20799 0.63151 -0.21476 0.62503 -0.22118 0.62248 C -0.2283 0.61624 -0.23282 0.60907 -0.24115 0.60675 C -0.24497 0.60328 -0.24757 0.59935 -0.25174 0.59727 C -0.25417 0.58894 -0.26407 0.58154 -0.27066 0.57853 C -0.27413 0.57368 -0.27657 0.57113 -0.28125 0.56905 C -0.28455 0.56257 -0.28629 0.5598 -0.29202 0.55818 C -0.29636 0.55401 -0.30087 0.54777 -0.30608 0.54569 C -0.31111 0.54013 -0.31841 0.52741 -0.32379 0.52371 C -0.32518 0.52255 -0.32691 0.52186 -0.3283 0.52047 C -0.33229 0.51677 -0.33351 0.51145 -0.33768 0.50798 C -0.34097 0.5015 -0.34844 0.49341 -0.35417 0.49063 C -0.35695 0.48531 -0.35886 0.48323 -0.36354 0.48138 C -0.36823 0.47721 -0.36945 0.47189 -0.37413 0.46727 C -0.375 0.46519 -0.37552 0.46287 -0.37657 0.46102 C -0.37865 0.45755 -0.3816 0.45524 -0.38351 0.45154 C -0.38837 0.44205 -0.39254 0.43326 -0.39653 0.42332 C -0.39844 0.41892 -0.4007 0.41337 -0.40243 0.40921 C -0.40417 0.40551 -0.40834 0.39833 -0.40834 0.39833 C -0.41094 0.38769 -0.41528 0.37775 -0.42014 0.36849 C -0.42136 0.36294 -0.42396 0.35832 -0.42483 0.35276 C -0.42761 0.33773 -0.42431 0.35091 -0.42709 0.34027 C -0.42674 0.30442 -0.43143 0.23016 -0.4224 0.18344 C -0.42101 0.15429 -0.41962 0.12977 -0.40591 0.10664 C -0.40417 0.10016 -0.39775 0.0879 -0.3941 0.08304 C -0.39184 0.08004 -0.38716 0.07379 -0.38716 0.07379 C -0.38507 0.06546 -0.38663 0.07032 -0.38125 0.05968 C -0.37778 0.05274 -0.37917 0.04326 -0.37535 0.03609 C -0.37396 0.02868 -0.3724 0.02591 -0.36823 0.02036 C -0.36563 0.00902 -0.36945 0.02244 -0.36354 0.01272 C -0.36268 0.01133 -0.3632 0.00902 -0.36233 0.00786 C -0.35799 0.00185 -0.35174 0.00046 -0.34705 -0.00463 C -0.34445 -0.0074 -0.34306 -0.01226 -0.34011 -0.01411 C -0.33403 -0.01804 -0.33681 -0.01573 -0.33177 -0.02036 C -0.3283 -0.02753 -0.31719 -0.03493 -0.31059 -0.03747 C -0.30434 -0.04326 -0.29688 -0.04881 -0.28941 -0.05158 C -0.28733 -0.0539 -0.28455 -0.05436 -0.28247 -0.05644 C -0.27934 -0.05991 -0.27674 -0.06593 -0.27309 -0.06893 C -0.27049 -0.07078 -0.26754 -0.07078 -0.26476 -0.07194 C -0.25521 -0.08096 -0.24427 -0.08536 -0.23299 -0.08929 C -0.22535 -0.09692 -0.21424 -0.09854 -0.20469 -0.10016 C -0.19202 -0.10456 -0.179 -0.10803 -0.16597 -0.10965 C -0.16077 -0.11335 -0.15521 -0.11728 -0.14948 -0.11913 C -0.05972 -0.11867 0.03021 -0.11913 0.11996 -0.11751 C 0.125 -0.11751 0.13368 -0.11127 0.13871 -0.10965 C 0.15521 -0.10386 0.16927 -0.09785 0.18472 -0.08767 C 0.1901 -0.0842 0.19496 -0.07842 0.20104 -0.07518 C 0.2033 -0.07402 0.20816 -0.07194 0.20816 -0.07194 C 0.21545 -0.0576 0.22448 -0.04349 0.23767 -0.03909 C 0.24184 -0.03053 0.24791 -0.0273 0.25399 -0.02198 C 0.25521 -0.0155 0.25607 -0.01157 0.25885 -0.00625 C 0.26146 0.01411 0.27066 0.03146 0.27882 0.04858 C 0.28281 0.0569 0.28541 0.06916 0.28819 0.07842 C 0.28941 0.08767 0.29062 0.09554 0.29409 0.10363 C 0.296 0.10803 0.29878 0.11774 0.29878 0.11774 C 0.29896 0.12676 0.29705 0.19015 0.30225 0.21004 C 0.30503 0.23479 0.3026 0.20564 0.30104 0.24613 C 0.29982 0.28082 0.30399 0.3176 0.29166 0.34929 C 0.2901 0.35924 0.29132 0.36942 0.28698 0.37775 C 0.28559 0.38469 0.28298 0.38862 0.28107 0.3951 C 0.27587 0.41268 0.27343 0.43003 0.26458 0.44529 C 0.26215 0.45593 0.25573 0.46403 0.25173 0.47351 C 0.25087 0.4756 0.25034 0.47791 0.2493 0.47976 C 0.24722 0.48323 0.24236 0.48924 0.24236 0.48924 C 0.24062 0.49549 0.23819 0.49826 0.23524 0.50335 C 0.2309 0.51099 0.22847 0.517 0.22343 0.52371 C 0.2217 0.53042 0.21875 0.52903 0.21528 0.53458 C 0.2118 0.5399 0.21076 0.54846 0.20694 0.55332 C 0.20451 0.55633 0.20121 0.55795 0.19878 0.56118 C 0.19479 0.5665 0.19045 0.57437 0.18576 0.57853 C 0.1809 0.58848 0.17239 0.59773 0.16458 0.60352 C 0.16215 0.60537 0.15868 0.60722 0.15642 0.60976 C 0.14948 0.61763 0.14218 0.6248 0.13403 0.63012 C 0.12986 0.6359 0.12795 0.63775 0.12222 0.6396 C 0.11649 0.64469 0.11093 0.64423 0.10468 0.64747 C 0.08732 0.65649 0.07448 0.65903 0.05503 0.66158 C 0.04097 0.66805 0.05052 0.66458 0.02587 0.6662 C 0.01701 0.66829 0.00885 0.67199 0 0.67407 C -0.00521 0.67777 -0.00955 0.68008 -0.01545 0.68193 C -0.01841 0.68286 -0.025 0.68517 -0.025 0.68517 C -0.03681 0.69558 -0.08229 0.69119 -0.08594 0.69142 C -0.1158 0.69096 -0.14549 0.69119 -0.17535 0.6898 C -0.18525 0.68934 -0.19566 0.68055 -0.20469 0.67569 C -0.2125 0.67129 -0.22084 0.66875 -0.2283 0.6632 C -0.23716 0.65649 -0.2441 0.64862 -0.25295 0.64284 C -0.2599 0.62896 -0.25087 0.64492 -0.25903 0.63659 C -0.26389 0.63151 -0.26788 0.62433 -0.27309 0.61925 C -0.28403 0.60768 -0.27587 0.61786 -0.28594 0.60837 C -0.29028 0.60444 -0.29167 0.59958 -0.29653 0.59727 C -0.30486 0.58617 -0.30087 0.58964 -0.30834 0.58478 C -0.31059 0.582 -0.3132 0.57992 -0.31528 0.57691 C -0.31893 0.57159 -0.32084 0.56442 -0.32483 0.55956 C -0.329 0.55471 -0.33559 0.548 -0.34011 0.54407 C -0.34375 0.53389 -0.35 0.52602 -0.35538 0.51746 C -0.36007 0.50983 -0.36337 0.50058 -0.36719 0.49225 C -0.37153 0.48277 -0.37639 0.47606 -0.38125 0.46727 C -0.38316 0.45963 -0.38837 0.45339 -0.39184 0.44691 C -0.39497 0.4409 -0.39653 0.43349 -0.4 0.42794 C -0.404 0.4217 -0.40573 0.42355 -0.40834 0.41383 C -0.41025 0.40643 -0.41163 0.39764 -0.4165 0.39348 C -0.41806 0.38607 -0.41841 0.3833 -0.4224 0.37775 C -0.42622 0.36387 -0.43368 0.34467 -0.44028 0.33241 C -0.44236 0.31853 -0.44775 0.30627 -0.45191 0.29308 C -0.45434 0.28406 -0.45504 0.27458 -0.45886 0.26648 C -0.46233 0.24821 -0.45747 0.27065 -0.46233 0.25561 C -0.46545 0.24589 -0.46684 0.23456 -0.46823 0.22415 C -0.47014 0.19477 -0.46858 0.16678 -0.46476 0.1381 C -0.46389 0.12399 -0.46198 0.11358 -0.46007 0.10039 C -0.45886 0.09183 -0.45851 0.08189 -0.45538 0.07379 C -0.44896 0.0569 -0.44115 0.04094 -0.43299 0.02521 C -0.42882 0.01712 -0.42622 0.00324 -0.41893 0 C -0.41806 -0.00254 -0.41754 -0.00555 -0.4165 -0.00787 C -0.41476 -0.0118 -0.41077 -0.01874 -0.41077 -0.01874 C -0.40903 -0.03331 -0.40504 -0.04626 -0.4 -0.05968 C -0.40087 -0.08513 -0.40122 -0.11057 -0.40243 -0.13625 C -0.40278 -0.14226 -0.40747 -0.15059 -0.41077 -0.15522 C -0.41302 -0.15846 -0.41771 -0.16447 -0.41771 -0.16447 C -0.41997 -0.17372 -0.41736 -0.16563 -0.4224 -0.17233 C -0.42552 -0.1765 -0.42726 -0.18205 -0.43056 -0.18644 C -0.43212 -0.19269 -0.43472 -0.19547 -0.43889 -0.19917 C -0.43959 -0.20056 -0.44028 -0.20264 -0.44115 -0.20379 C -0.44219 -0.20495 -0.44358 -0.20449 -0.44479 -0.20518 C -0.45122 -0.20935 -0.4566 -0.21652 -0.46354 -0.21929 C -0.47292 -0.22762 -0.46216 -0.21721 -0.46945 -0.22716 C -0.47396 -0.2334 -0.48247 -0.23803 -0.48854 -0.24127 C -0.49115 -0.24289 -0.49393 -0.24266 -0.49653 -0.24451 C -0.49896 -0.24636 -0.50382 -0.25075 -0.50382 -0.25075 C -0.50625 -0.2563 -0.50851 -0.25815 -0.51302 -0.26024 C -0.51858 -0.26556 -0.52379 -0.26833 -0.52952 -0.27273 C -0.53247 -0.27504 -0.53472 -0.27851 -0.53785 -0.28059 C -0.54028 -0.28221 -0.54341 -0.28198 -0.54601 -0.2836 C -0.55139 -0.28684 -0.55677 -0.29216 -0.56233 -0.2947 C -0.56354 -0.29632 -0.56459 -0.29817 -0.56597 -0.29933 C -0.56702 -0.30025 -0.56875 -0.29956 -0.56945 -0.30095 C -0.57084 -0.30349 -0.57032 -0.30766 -0.57188 -0.3102 C -0.57222 -0.31066 -0.57257 -0.31136 -0.57292 -0.31182 " pathEditMode="relative" ptsTypes="ffffffffffffffffffffffffffffffffffffffffffffffffffffffffffffffffffffffffffffffffffffffffffffffffffffffffffffffffffffffffffffffffffffffffffffffffffffffffffffffffffffffffffffffffffffffA">
                                      <p:cBhvr>
                                        <p:cTn id="35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4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183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9" grpId="1" animBg="1"/>
      <p:bldP spid="9" grpId="2" animBg="1"/>
      <p:bldP spid="10" grpId="0" animBg="1"/>
      <p:bldP spid="1844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JkMi00Mj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3" y="3068638"/>
            <a:ext cx="3529012" cy="2959100"/>
          </a:xfrm>
          <a:prstGeom prst="rect">
            <a:avLst/>
          </a:prstGeom>
          <a:noFill/>
        </p:spPr>
      </p:pic>
      <p:pic>
        <p:nvPicPr>
          <p:cNvPr id="32771" name="Picture 3" descr="0_860b4_933705fc_X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750" y="1844675"/>
            <a:ext cx="1620838" cy="2708275"/>
          </a:xfrm>
          <a:prstGeom prst="rect">
            <a:avLst/>
          </a:prstGeom>
          <a:noFill/>
        </p:spPr>
      </p:pic>
      <p:pic>
        <p:nvPicPr>
          <p:cNvPr id="32772" name="Picture 4" descr="0_88ba3_3a7dbd25_XL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325" y="333375"/>
            <a:ext cx="2543175" cy="2924175"/>
          </a:xfrm>
          <a:prstGeom prst="rect">
            <a:avLst/>
          </a:prstGeom>
          <a:noFill/>
        </p:spPr>
      </p:pic>
      <p:pic>
        <p:nvPicPr>
          <p:cNvPr id="32773" name="Picture 5" descr="0_88b90_9d58f2e5_XL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03575" y="620713"/>
            <a:ext cx="1871663" cy="2881312"/>
          </a:xfrm>
          <a:prstGeom prst="rect">
            <a:avLst/>
          </a:prstGeom>
          <a:noFill/>
        </p:spPr>
      </p:pic>
      <p:pic>
        <p:nvPicPr>
          <p:cNvPr id="32774" name="Picture 6" descr="0_7d442_9dd883e8_XL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835150" y="3573463"/>
            <a:ext cx="2663825" cy="2921000"/>
          </a:xfrm>
          <a:prstGeom prst="rect">
            <a:avLst/>
          </a:prstGeom>
          <a:noFill/>
        </p:spPr>
      </p:pic>
      <p:pic>
        <p:nvPicPr>
          <p:cNvPr id="32777" name="Picture 9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381.WAV"/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632825" y="6346825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277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77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</TotalTime>
  <Words>205</Words>
  <Application>Microsoft Office PowerPoint</Application>
  <PresentationFormat>Экран (4:3)</PresentationFormat>
  <Paragraphs>47</Paragraphs>
  <Slides>23</Slides>
  <Notes>1</Notes>
  <HiddenSlides>0</HiddenSlides>
  <MMClips>17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Times New Roman</vt:lpstr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Баженова </cp:lastModifiedBy>
  <cp:revision>12</cp:revision>
  <dcterms:created xsi:type="dcterms:W3CDTF">2014-04-15T08:54:57Z</dcterms:created>
  <dcterms:modified xsi:type="dcterms:W3CDTF">2020-03-10T13:59:46Z</dcterms:modified>
</cp:coreProperties>
</file>