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  <p:sldId id="268" r:id="rId9"/>
    <p:sldId id="265" r:id="rId10"/>
    <p:sldId id="266" r:id="rId11"/>
    <p:sldId id="269" r:id="rId12"/>
    <p:sldId id="270" r:id="rId13"/>
    <p:sldId id="274" r:id="rId14"/>
    <p:sldId id="271" r:id="rId15"/>
    <p:sldId id="272" r:id="rId16"/>
    <p:sldId id="273" r:id="rId17"/>
    <p:sldId id="281" r:id="rId18"/>
    <p:sldId id="279" r:id="rId19"/>
    <p:sldId id="275" r:id="rId20"/>
    <p:sldId id="280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298BBA-9816-4A0A-974B-A8093211F222}" type="datetimeFigureOut">
              <a:rPr lang="ru-RU" smtClean="0"/>
              <a:pPr/>
              <a:t>25.01.2018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D3566B-84E5-4C4A-A2B9-D2FD43B2B04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D3566B-84E5-4C4A-A2B9-D2FD43B2B047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gif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85852" y="0"/>
            <a:ext cx="61436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Институт регионального развития Пензенской области</a:t>
            </a:r>
            <a:endParaRPr lang="ru-RU" sz="1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2911" y="714356"/>
            <a:ext cx="77867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Научно-практическая конференция </a:t>
            </a:r>
          </a:p>
          <a:p>
            <a:pPr algn="ctr"/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 Развитие интереса дошкольников к чтению»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158" y="1714488"/>
            <a:ext cx="757973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Доклад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« Современные подходы к формированию 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интереса к чтению у детей старшего дошкольного возраста »</a:t>
            </a: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00562" y="4643446"/>
            <a:ext cx="42148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Воспитатель</a:t>
            </a:r>
          </a:p>
          <a:p>
            <a:pPr algn="ctr"/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МБДОУ ДС №1 р.п. Тамала</a:t>
            </a:r>
          </a:p>
          <a:p>
            <a:pPr algn="ctr"/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Баженова Ю.С.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 descr="C:\Users\Юлия\Desktop\Новая папка\IMG_20180119_1040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800000" cy="3600000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</p:pic>
      <p:pic>
        <p:nvPicPr>
          <p:cNvPr id="4098" name="Picture 2" descr="C:\Users\Юлия\Desktop\Новая папка\IMG_20180117_16362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20" y="2893215"/>
            <a:ext cx="5286380" cy="3964785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</p:pic>
      <p:pic>
        <p:nvPicPr>
          <p:cNvPr id="4100" name="Picture 4" descr="Похожее изображение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3512" y="0"/>
            <a:ext cx="4000488" cy="3000366"/>
          </a:xfrm>
          <a:prstGeom prst="rect">
            <a:avLst/>
          </a:prstGeom>
          <a:noFill/>
        </p:spPr>
      </p:pic>
      <p:pic>
        <p:nvPicPr>
          <p:cNvPr id="5" name="Picture 4" descr="Похожее изображение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7224" y="4788367"/>
            <a:ext cx="2928958" cy="217576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0166" y="928670"/>
            <a:ext cx="58579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Театрализованная деятельность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 descr="E:\фото\DSC_12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1785926"/>
            <a:ext cx="6750891" cy="4500594"/>
          </a:xfrm>
          <a:prstGeom prst="roundRect">
            <a:avLst/>
          </a:prstGeom>
          <a:noFill/>
          <a:ln w="57150">
            <a:solidFill>
              <a:schemeClr val="accent2">
                <a:lumMod val="50000"/>
              </a:schemeClr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Юлия\Desktop\Новая папка\IMG_20180119_0936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1831885"/>
            <a:ext cx="6072230" cy="4554173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2071670" y="1000108"/>
            <a:ext cx="54448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Театрализованная деятельность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28794" y="928670"/>
            <a:ext cx="54448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Театрализованная деятельность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Picture 2" descr="E:\фото\DSC025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1643050"/>
            <a:ext cx="6429420" cy="4822701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Юлия\Desktop\Новая папка\IMG_20180117_1639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76631">
            <a:off x="3097846" y="989225"/>
            <a:ext cx="5241210" cy="3930908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Юлия\Desktop\Новая папка\IMG_20180118_1556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57480">
            <a:off x="3103085" y="1013530"/>
            <a:ext cx="5681912" cy="3950564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E:\фото\DSCF37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82950">
            <a:off x="2893063" y="1002214"/>
            <a:ext cx="5562192" cy="4171644"/>
          </a:xfrm>
          <a:prstGeom prst="roundRect">
            <a:avLst/>
          </a:prstGeom>
          <a:noFill/>
          <a:ln w="57150">
            <a:solidFill>
              <a:srgbClr val="FFC000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85786" y="714356"/>
            <a:ext cx="764386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Рассказывание стихов с помощью рук- </a:t>
            </a: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эффективный метод запоминания стихотворных слов.</a:t>
            </a:r>
            <a:endParaRPr lang="ru-RU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фото\IMG_20180124_1554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2060848"/>
            <a:ext cx="6152871" cy="4045039"/>
          </a:xfrm>
          <a:prstGeom prst="round2Diag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357166"/>
            <a:ext cx="4643470" cy="6191292"/>
          </a:xfrm>
          <a:prstGeom prst="roundRect">
            <a:avLst/>
          </a:prstGeom>
          <a:noFill/>
          <a:ln w="57150">
            <a:solidFill>
              <a:srgbClr val="FFC000"/>
            </a:solidFill>
            <a:miter lim="800000"/>
            <a:headEnd/>
            <a:tailEnd/>
          </a:ln>
          <a:effectLst/>
        </p:spPr>
      </p:pic>
      <p:pic>
        <p:nvPicPr>
          <p:cNvPr id="3" name="Picture 2" descr="C:\Users\Юлия\Desktop\knigi-57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67575" y="0"/>
            <a:ext cx="1876425" cy="155257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714356"/>
            <a:ext cx="38576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Семейное чтение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прививает интерес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к чтению  у детей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00232" y="714356"/>
            <a:ext cx="47863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Работа с родителями</a:t>
            </a:r>
            <a:endParaRPr lang="ru-RU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E:\фото\DSC_12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1357298"/>
            <a:ext cx="7043075" cy="4695383"/>
          </a:xfrm>
          <a:prstGeom prst="round2DiagRect">
            <a:avLst/>
          </a:prstGeom>
          <a:noFill/>
          <a:ln w="57150">
            <a:solidFill>
              <a:srgbClr val="FF0000"/>
            </a:solidFill>
          </a:ln>
        </p:spPr>
      </p:pic>
      <p:pic>
        <p:nvPicPr>
          <p:cNvPr id="5" name="Picture 2" descr="C:\Users\Юлия\Desktop\knigi-57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3702" y="428604"/>
            <a:ext cx="1876425" cy="1552575"/>
          </a:xfrm>
          <a:prstGeom prst="rect">
            <a:avLst/>
          </a:prstGeom>
          <a:noFill/>
        </p:spPr>
      </p:pic>
      <p:pic>
        <p:nvPicPr>
          <p:cNvPr id="4" name="Picture 2" descr="C:\Users\Юлия\Desktop\knigi-57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4857760"/>
            <a:ext cx="1876425" cy="15525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Юлия\Desktop\4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500042"/>
            <a:ext cx="2428882" cy="3643323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3428992" y="2071678"/>
            <a:ext cx="51435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«Наша нация всегда была читающей нацией»</a:t>
            </a:r>
            <a:endParaRPr lang="ru-RU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15074" y="3429000"/>
            <a:ext cx="14221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В.В. Путин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404664"/>
            <a:ext cx="4500594" cy="6000792"/>
          </a:xfrm>
          <a:prstGeom prst="round2DiagRect">
            <a:avLst/>
          </a:prstGeom>
          <a:noFill/>
          <a:ln w="571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3" name="Picture 2" descr="C:\Users\Юлия\Desktop\knigi-57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67575" y="0"/>
            <a:ext cx="1876425" cy="155257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51520" y="0"/>
            <a:ext cx="3600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Родители- 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непосредственные участники</a:t>
            </a:r>
          </a:p>
          <a:p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образовательного процесса</a:t>
            </a:r>
          </a:p>
          <a:p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приобщении дошкольника к детской литературе.</a:t>
            </a: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5984" y="2571744"/>
            <a:ext cx="45005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Юлия\Desktop\61992578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42918"/>
            <a:ext cx="2500330" cy="2500330"/>
          </a:xfrm>
          <a:prstGeom prst="rect">
            <a:avLst/>
          </a:prstGeom>
          <a:noFill/>
        </p:spPr>
      </p:pic>
      <p:pic>
        <p:nvPicPr>
          <p:cNvPr id="5" name="Picture 2" descr="C:\Users\Юлия\Desktop\61992578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3929066"/>
            <a:ext cx="2500330" cy="2500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Юлия\Desktop\11488729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5143513"/>
            <a:ext cx="2714644" cy="1567532"/>
          </a:xfrm>
          <a:prstGeom prst="rect">
            <a:avLst/>
          </a:prstGeom>
          <a:noFill/>
        </p:spPr>
      </p:pic>
      <p:pic>
        <p:nvPicPr>
          <p:cNvPr id="2051" name="Picture 3" descr="C:\Users\Юлия\Desktop\11488729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2714620"/>
            <a:ext cx="2786050" cy="13430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ownloads\DSCF068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71670" y="357166"/>
            <a:ext cx="6748911" cy="4286280"/>
          </a:xfrm>
          <a:prstGeom prst="round2DiagRect">
            <a:avLst/>
          </a:prstGeom>
          <a:noFill/>
          <a:ln w="57150">
            <a:solidFill>
              <a:srgbClr val="FF000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928926" y="4786322"/>
            <a:ext cx="62150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Процесс общения ребенка-дошкольника с книгой – это процесс становления в нем личности.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71670" y="0"/>
            <a:ext cx="70723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Система работы по ознакомлению старших дошкольников с произведениями художественной литературы включает: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28926" y="1571612"/>
            <a:ext cx="5286412" cy="71438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Ежедневное чтение сказок, рассказов, стихотворений</a:t>
            </a:r>
            <a:endParaRPr lang="ru-RU" sz="2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488" y="2643182"/>
            <a:ext cx="5357850" cy="71438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Рассматривание книг</a:t>
            </a:r>
            <a:endParaRPr lang="ru-RU" sz="2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57488" y="3643314"/>
            <a:ext cx="5357850" cy="71438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Организованную образовательную деятельность</a:t>
            </a:r>
            <a:endParaRPr lang="ru-RU" sz="2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57488" y="4643446"/>
            <a:ext cx="5357850" cy="71438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Свободное общение воспитателя с детьми</a:t>
            </a:r>
            <a:endParaRPr lang="ru-RU" sz="2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57488" y="5643578"/>
            <a:ext cx="5357850" cy="71438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Сотрудничество с родителями</a:t>
            </a:r>
            <a:endParaRPr lang="ru-RU" sz="2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7" name="Picture 5" descr="Похожее изображение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071546"/>
            <a:ext cx="928694" cy="681780"/>
          </a:xfrm>
          <a:prstGeom prst="rect">
            <a:avLst/>
          </a:prstGeom>
          <a:noFill/>
        </p:spPr>
      </p:pic>
      <p:pic>
        <p:nvPicPr>
          <p:cNvPr id="3079" name="Picture 7" descr="Похожее изображение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2976" y="0"/>
            <a:ext cx="940649" cy="690556"/>
          </a:xfrm>
          <a:prstGeom prst="rect">
            <a:avLst/>
          </a:prstGeom>
          <a:noFill/>
        </p:spPr>
      </p:pic>
      <p:pic>
        <p:nvPicPr>
          <p:cNvPr id="3081" name="Picture 9" descr="Похожее изображение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85852" y="1857364"/>
            <a:ext cx="1000132" cy="73422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85786" y="714356"/>
            <a:ext cx="7572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Ежедневное чтение художественной литературы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Юлия\Desktop\Новая папка\IMG_20180118_1529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1643050"/>
            <a:ext cx="6603790" cy="4036677"/>
          </a:xfrm>
          <a:prstGeom prst="rect">
            <a:avLst/>
          </a:prstGeom>
          <a:noFill/>
        </p:spPr>
      </p:pic>
      <p:pic>
        <p:nvPicPr>
          <p:cNvPr id="2050" name="Picture 2" descr="C:\Users\Юлия\Desktop\knigi-57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4857760"/>
            <a:ext cx="1876425" cy="1552575"/>
          </a:xfrm>
          <a:prstGeom prst="rect">
            <a:avLst/>
          </a:prstGeom>
          <a:noFill/>
        </p:spPr>
      </p:pic>
      <p:pic>
        <p:nvPicPr>
          <p:cNvPr id="2051" name="Picture 3" descr="C:\Users\Юлия\Desktop\knigi-57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6578" y="857232"/>
            <a:ext cx="1876425" cy="15525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85786" y="714356"/>
            <a:ext cx="764386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Метод проектирования делает дошкольников активными участниками воспитательного процесса, ведёт к саморазвитию детей .Это один из  современных подходов к формированию интереса к чтению у старших дошкольников. </a:t>
            </a:r>
          </a:p>
          <a:p>
            <a:endParaRPr lang="ru-RU" dirty="0"/>
          </a:p>
        </p:txBody>
      </p:sp>
      <p:pic>
        <p:nvPicPr>
          <p:cNvPr id="3074" name="Picture 2" descr="E:\фото\DSC_02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2071678"/>
            <a:ext cx="6429420" cy="395719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Похожее изображение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4788367"/>
            <a:ext cx="2928958" cy="217576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643042" y="0"/>
            <a:ext cx="6572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Рассматривание книг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5" name="Picture 5" descr="C:\Users\Юлия\Desktop\Новая папка\IMG_20180119_1047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25" y="714356"/>
            <a:ext cx="3021471" cy="410006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</p:pic>
      <p:pic>
        <p:nvPicPr>
          <p:cNvPr id="5126" name="Picture 6" descr="C:\Users\Юлия\Desktop\Новая папка\IMG_20180119_08242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14678" y="571480"/>
            <a:ext cx="5574627" cy="442915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</p:pic>
      <p:pic>
        <p:nvPicPr>
          <p:cNvPr id="5122" name="Picture 2" descr="http://forumsmile.ru/u/e/c/7/ec7edfda3d05b97570ea0ba0619eb59a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05373" y="4786322"/>
            <a:ext cx="2538627" cy="207167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715</TotalTime>
  <Words>178</Words>
  <Application>Microsoft Office PowerPoint</Application>
  <PresentationFormat>Экран (4:3)</PresentationFormat>
  <Paragraphs>33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Юлия</dc:creator>
  <cp:lastModifiedBy>Юлия</cp:lastModifiedBy>
  <cp:revision>59</cp:revision>
  <dcterms:created xsi:type="dcterms:W3CDTF">2018-01-20T21:17:13Z</dcterms:created>
  <dcterms:modified xsi:type="dcterms:W3CDTF">2018-01-25T18:41:40Z</dcterms:modified>
</cp:coreProperties>
</file>