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728B65-4BB9-4801-B725-385A7672590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D06F04-389A-44B6-9EFD-E145567C0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56504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В гости к русским мастерам.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429000"/>
            <a:ext cx="7406640" cy="17281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Воспитатель:</a:t>
            </a:r>
            <a:endParaRPr lang="ru-RU" b="1" i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b="1" i="1" dirty="0" err="1" smtClean="0">
                <a:solidFill>
                  <a:srgbClr val="C00000"/>
                </a:solidFill>
                <a:latin typeface="Arial" charset="0"/>
              </a:rPr>
              <a:t>Хозина</a:t>
            </a: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 Лидия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 следующее пёрышко упало совсем недалеко, в одной пензенской деревне под названием Абашево. Чем же прославились </a:t>
            </a:r>
            <a:r>
              <a:rPr lang="ru-RU" sz="1800" dirty="0" err="1" smtClean="0"/>
              <a:t>абашевские</a:t>
            </a:r>
            <a:r>
              <a:rPr lang="ru-RU" sz="1800" dirty="0" smtClean="0"/>
              <a:t> умельцы?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1.newstube.ru/3997401rc570x4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48883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528880" cy="16561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Жила-была в одном селе девушка по имени Марья. И такая Марьюшка была мастерица: и шить, и вышивать, и игрушки лепить, а посуду узорами расписывать умела – залюбуешься. И прозвали ее за это Марья – Искусница.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uk174.ru/Storage/Image/PublicationItem/Image/big/434/%D0%94%D0%B5%D0%B2%D0%B8%D1%86%D0%B0-%D0%BA%D1%80%D0%B0%D1%81%D0%B0%D0%B2%D0%B8%D1%86%D0%B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456" y="1773238"/>
            <a:ext cx="4759911" cy="48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Прослушал о Марье Кощей Бессмертный и решил ее заполучить в свое Кощеево царство. Налетел, схватил ее и понес.</a:t>
            </a:r>
            <a:endParaRPr lang="ru-RU" sz="1800" dirty="0"/>
          </a:p>
        </p:txBody>
      </p:sp>
      <p:pic>
        <p:nvPicPr>
          <p:cNvPr id="4" name="Содержимое 3" descr="http://www.playing-field.ru/img/2015/052121/052473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86916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. </a:t>
            </a:r>
            <a:r>
              <a:rPr lang="ru-RU" sz="2000" dirty="0" smtClean="0"/>
              <a:t>А Марья – Искусница превратилась в красивую жар – птицу и стала ронять на землю разноцветные перышки на память о себе. Куда попало красивое перышко, там и появлялись новые мастера и мастерицы, умелые руки которых делали замечательные изделия, прославившиеся на весь мир.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novostdon.ru/wp-content/uploads/sites/5/2015/09/imagesParsTXT/image1010970/7538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7032"/>
            <a:ext cx="7499350" cy="450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Одно перышко упало в селе Дымково. А вы знаете, что делали дымковские мастера? </a:t>
            </a:r>
            <a:endParaRPr lang="ru-RU" sz="1800" dirty="0"/>
          </a:p>
        </p:txBody>
      </p:sp>
      <p:pic>
        <p:nvPicPr>
          <p:cNvPr id="5" name="Содержимое 4" descr="http://www.ya-zemlyak.ru/images/photoarhiv/%D0%9F%D1%80%D0%BE%D0%BC%D1%8B%D1%81%D0%BB%D1%8B/%D0%94%D1%8B%D0%BC%D0%A1%D1%82%D0%B8%D0%BB%D1%8C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5608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Другое перышко упало в тульской деревне Филимоново. Радостно стало жить в это деревне. Отчего стало весело в Филимонове? </a:t>
            </a:r>
            <a:endParaRPr lang="ru-RU" sz="1800" dirty="0"/>
          </a:p>
        </p:txBody>
      </p:sp>
      <p:pic>
        <p:nvPicPr>
          <p:cNvPr id="4" name="Содержимое 3" descr="https://otvet.imgsmail.ru/download/7cc51fb5127e14da70bf82636fe569d4_i-3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6328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- Третье перышко упало в городе Городец. Кто знает, чем прославились Городецкие мастера?</a:t>
            </a:r>
            <a:r>
              <a:rPr lang="ru-RU" sz="1800" i="1" dirty="0" smtClean="0"/>
              <a:t> </a:t>
            </a:r>
            <a:endParaRPr lang="ru-RU" sz="1800" dirty="0"/>
          </a:p>
        </p:txBody>
      </p:sp>
      <p:pic>
        <p:nvPicPr>
          <p:cNvPr id="4" name="Содержимое 3" descr="http://www.comgun.ru/uploads/posts/2012-12/1356194915_8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73448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- А еще одно перышко упало в подмосковной деревушке под названием Гжель. И появились там мастера на все руки. Чем же так знамениты гжельские мастера? Что они делали? </a:t>
            </a:r>
            <a:endParaRPr lang="ru-RU" sz="1800" dirty="0"/>
          </a:p>
        </p:txBody>
      </p:sp>
      <p:pic>
        <p:nvPicPr>
          <p:cNvPr id="4" name="Содержимое 3" descr="http://laviniablog.com/wp-content/uploads/2015/05/101655503_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47800"/>
            <a:ext cx="7650664" cy="507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- А ещё упало пёрышко в дереве Хохлома. И там появились свои золотые мастера. </a:t>
            </a:r>
            <a:r>
              <a:rPr lang="ru-RU" sz="1800" dirty="0" smtClean="0"/>
              <a:t>Чем же они прославились? </a:t>
            </a:r>
            <a:endParaRPr lang="ru-RU" sz="1800" dirty="0"/>
          </a:p>
        </p:txBody>
      </p:sp>
      <p:pic>
        <p:nvPicPr>
          <p:cNvPr id="4" name="Содержимое 3" descr="http://img1.liveinternet.ru/images/attach/c/0/120/951/120951569_5717539_31c6ad8a395b1d9cd9c4553c5b8e59f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63284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249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Franklin Gothic Medium</vt:lpstr>
      <vt:lpstr>Verdana</vt:lpstr>
      <vt:lpstr>Wingdings 2</vt:lpstr>
      <vt:lpstr>Солнцестояние</vt:lpstr>
      <vt:lpstr>В гости к русским мастерам.</vt:lpstr>
      <vt:lpstr>Жила-была в одном селе девушка по имени Марья. И такая Марьюшка была мастерица: и шить, и вышивать, и игрушки лепить, а посуду узорами расписывать умела – залюбуешься. И прозвали ее за это Марья – Искусница. </vt:lpstr>
      <vt:lpstr>Прослушал о Марье Кощей Бессмертный и решил ее заполучить в свое Кощеево царство. Налетел, схватил ее и понес.</vt:lpstr>
      <vt:lpstr>. А Марья – Искусница превратилась в красивую жар – птицу и стала ронять на землю разноцветные перышки на память о себе. Куда попало красивое перышко, там и появлялись новые мастера и мастерицы, умелые руки которых делали замечательные изделия, прославившиеся на весь мир. </vt:lpstr>
      <vt:lpstr>Одно перышко упало в селе Дымково. А вы знаете, что делали дымковские мастера? </vt:lpstr>
      <vt:lpstr>Другое перышко упало в тульской деревне Филимоново. Радостно стало жить в это деревне. Отчего стало весело в Филимонове? </vt:lpstr>
      <vt:lpstr>- Третье перышко упало в городе Городец. Кто знает, чем прославились Городецкие мастера? </vt:lpstr>
      <vt:lpstr>- А еще одно перышко упало в подмосковной деревушке под названием Гжель. И появились там мастера на все руки. Чем же так знамениты гжельские мастера? Что они делали? </vt:lpstr>
      <vt:lpstr>- А ещё упало пёрышко в дереве Хохлома. И там появились свои золотые мастера. Чем же они прославились? </vt:lpstr>
      <vt:lpstr>А следующее пёрышко упало совсем недалеко, в одной пензенской деревне под названием Абашево. Чем же прославились абашевские умельцы? 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User</cp:lastModifiedBy>
  <cp:revision>8</cp:revision>
  <dcterms:created xsi:type="dcterms:W3CDTF">2016-07-06T20:13:44Z</dcterms:created>
  <dcterms:modified xsi:type="dcterms:W3CDTF">2024-03-03T19:15:42Z</dcterms:modified>
</cp:coreProperties>
</file>