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3" r:id="rId7"/>
    <p:sldId id="261" r:id="rId8"/>
    <p:sldId id="262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74;&#1080;&#1089;&#1090;&#1086;&#1087;&#1083;&#1103;&#1089;&#1082;&#1072;%201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103;&#1088;&#1084;&#1072;&#1088;&#1082;&#1072;%20%20&#1088;&#1077;&#1079;&#1091;&#1083;&#1100;&#1090;&#1072;&#1090;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6136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476672"/>
            <a:ext cx="7704857" cy="59046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s1.livemaster.ru/storage/63/a4/31ff9d97b6fa8ac8c826ef6a6f71--kukly-i-igrushki-obraztsy-dymkovskoj-igru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424936" cy="5904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5af607aa1a79bba8582de33beaf8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8510036" cy="58326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" name="свистопляс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67464" y="5229200"/>
            <a:ext cx="1376536" cy="1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рмарка  результ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27504" y="5661248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hello_html_2f7639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rocess-vysyhanija-igrushek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206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hello_html_m1af15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04664"/>
            <a:ext cx="8208912" cy="59766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16365" cy="5904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RJDHF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80920" cy="605444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CwHCdezWAAAOd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82543" cy="59046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638"/>
            <a:ext cx="8640960" cy="6372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0</Words>
  <Application>Microsoft Office PowerPoint</Application>
  <PresentationFormat>Экран (4:3)</PresentationFormat>
  <Paragraphs>0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10</cp:revision>
  <dcterms:created xsi:type="dcterms:W3CDTF">2020-09-01T17:41:19Z</dcterms:created>
  <dcterms:modified xsi:type="dcterms:W3CDTF">2020-09-16T08:56:57Z</dcterms:modified>
</cp:coreProperties>
</file>