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  <p:sldId id="263" r:id="rId7"/>
    <p:sldId id="261" r:id="rId8"/>
    <p:sldId id="262" r:id="rId9"/>
    <p:sldId id="265" r:id="rId10"/>
    <p:sldId id="264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9;&#1074;&#1080;&#1089;&#1090;&#1086;&#1087;&#1083;&#1103;&#1089;&#1082;&#1072;%201.mp3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103;&#1088;&#1084;&#1072;&#1088;&#1082;&#1072;%20%20&#1088;&#1077;&#1079;&#1091;&#1083;&#1100;&#1090;&#1072;&#1090;.mp3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6136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476672"/>
            <a:ext cx="7704857" cy="5904656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s1.livemaster.ru/storage/63/a4/31ff9d97b6fa8ac8c826ef6a6f71--kukly-i-igrushki-obraztsy-dymkovskoj-igrush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8424936" cy="590465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55af607aa1a79bba8582de33beaf88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76672"/>
            <a:ext cx="8510036" cy="58326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4" name="свистопляска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767464" y="5229200"/>
            <a:ext cx="1376536" cy="1376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ярмарка  результа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127504" y="5661248"/>
            <a:ext cx="1016496" cy="1016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hello_html_2f7639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8136904" cy="5976664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Process-vysyhanija-igrushek-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8352928" cy="612067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hello_html_m1af15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404664"/>
            <a:ext cx="8208912" cy="59766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8116365" cy="590465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iMRJDHFB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8280920" cy="6054446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CwHCdezWAAAOdM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8182543" cy="590465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dmin\Desktop\img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638"/>
            <a:ext cx="8640960" cy="637270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0</Words>
  <Application>Microsoft Office PowerPoint</Application>
  <PresentationFormat>Экран (4:3)</PresentationFormat>
  <Paragraphs>0</Paragraphs>
  <Slides>12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Юлия</cp:lastModifiedBy>
  <cp:revision>10</cp:revision>
  <dcterms:created xsi:type="dcterms:W3CDTF">2020-09-01T17:41:19Z</dcterms:created>
  <dcterms:modified xsi:type="dcterms:W3CDTF">2020-09-16T08:56:57Z</dcterms:modified>
</cp:coreProperties>
</file>