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5" r:id="rId5"/>
    <p:sldId id="266" r:id="rId6"/>
    <p:sldId id="270" r:id="rId7"/>
    <p:sldId id="273" r:id="rId8"/>
    <p:sldId id="274" r:id="rId9"/>
    <p:sldId id="258" r:id="rId10"/>
    <p:sldId id="276" r:id="rId11"/>
    <p:sldId id="259" r:id="rId12"/>
    <p:sldId id="267" r:id="rId13"/>
    <p:sldId id="268" r:id="rId14"/>
    <p:sldId id="262" r:id="rId15"/>
    <p:sldId id="263" r:id="rId16"/>
    <p:sldId id="271" r:id="rId17"/>
    <p:sldId id="272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51" autoAdjust="0"/>
  </p:normalViewPr>
  <p:slideViewPr>
    <p:cSldViewPr>
      <p:cViewPr varScale="1">
        <p:scale>
          <a:sx n="78" d="100"/>
          <a:sy n="78" d="100"/>
        </p:scale>
        <p:origin x="-12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971C-EE5C-41C8-A326-92F700973308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563-0E2C-40D9-B229-E27C08B1D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971C-EE5C-41C8-A326-92F700973308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563-0E2C-40D9-B229-E27C08B1D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971C-EE5C-41C8-A326-92F700973308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563-0E2C-40D9-B229-E27C08B1D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971C-EE5C-41C8-A326-92F700973308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563-0E2C-40D9-B229-E27C08B1D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971C-EE5C-41C8-A326-92F700973308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563-0E2C-40D9-B229-E27C08B1D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971C-EE5C-41C8-A326-92F700973308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563-0E2C-40D9-B229-E27C08B1D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971C-EE5C-41C8-A326-92F700973308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563-0E2C-40D9-B229-E27C08B1D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971C-EE5C-41C8-A326-92F700973308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563-0E2C-40D9-B229-E27C08B1D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971C-EE5C-41C8-A326-92F700973308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563-0E2C-40D9-B229-E27C08B1D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971C-EE5C-41C8-A326-92F700973308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563-0E2C-40D9-B229-E27C08B1D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971C-EE5C-41C8-A326-92F700973308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5D6563-0E2C-40D9-B229-E27C08B1D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72971C-EE5C-41C8-A326-92F700973308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5D6563-0E2C-40D9-B229-E27C08B1D2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371600"/>
            <a:ext cx="4389112" cy="2849488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/>
              <a:t>К нам весна шагает быстрыми шагами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861048"/>
            <a:ext cx="3888104" cy="187220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Хозина Лидия Николаевна </a:t>
            </a:r>
          </a:p>
          <a:p>
            <a:r>
              <a:rPr lang="ru-RU" dirty="0" smtClean="0"/>
              <a:t>МБДОУДС №1</a:t>
            </a:r>
          </a:p>
          <a:p>
            <a:r>
              <a:rPr lang="ru-RU" dirty="0" smtClean="0"/>
              <a:t>р\п Тамала</a:t>
            </a:r>
            <a:endParaRPr lang="ru-RU" dirty="0"/>
          </a:p>
        </p:txBody>
      </p:sp>
      <p:pic>
        <p:nvPicPr>
          <p:cNvPr id="17410" name="Picture 2" descr="https://ds03.infourok.ru/uploads/ex/0ad8/0002f107-61f62a4f/hello_html_m42a50d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528392" cy="4990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250704" cy="136815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Вот уж с нег последний в поле тает,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Тёплый пар восходит от земли.</a:t>
            </a: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5122" name="Picture 2" descr="C:\Users\Дом\Desktop\ГОД ЭКОЛОГИИ\весна\весна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276872"/>
            <a:ext cx="4086552" cy="3672407"/>
          </a:xfrm>
          <a:prstGeom prst="rect">
            <a:avLst/>
          </a:prstGeom>
          <a:noFill/>
        </p:spPr>
      </p:pic>
      <p:pic>
        <p:nvPicPr>
          <p:cNvPr id="5123" name="Picture 3" descr="C:\Users\Дом\Desktop\ГОД ЭКОЛОГИИ\весна\вес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032448" cy="3168352"/>
          </a:xfrm>
          <a:prstGeom prst="rect">
            <a:avLst/>
          </a:prstGeom>
          <a:noFill/>
        </p:spPr>
      </p:pic>
      <p:pic>
        <p:nvPicPr>
          <p:cNvPr id="5124" name="Picture 4" descr="C:\Users\Дом\Desktop\ГОД ЭКОЛОГИИ\природа родного края\WP_0006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21" y="3573016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Первоцветы разбудили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Сказкой разноцветной,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И небес сияньем синим,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Песенкой заветной</a:t>
            </a: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2050" name="Picture 2" descr="C:\Users\Дом\Desktop\ГОД ЭКОЛОГИИ\весна\гус.лу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000" y="2420888"/>
            <a:ext cx="3930789" cy="4176464"/>
          </a:xfrm>
          <a:prstGeom prst="rect">
            <a:avLst/>
          </a:prstGeom>
          <a:noFill/>
        </p:spPr>
      </p:pic>
      <p:pic>
        <p:nvPicPr>
          <p:cNvPr id="2051" name="Picture 3" descr="C:\Users\Дом\Desktop\ГОД ЭКОЛОГИИ\весна\калу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888432" cy="3124633"/>
          </a:xfrm>
          <a:prstGeom prst="rect">
            <a:avLst/>
          </a:prstGeom>
          <a:noFill/>
        </p:spPr>
      </p:pic>
      <p:pic>
        <p:nvPicPr>
          <p:cNvPr id="2052" name="Picture 4" descr="D:\Новая папка\Новая папка\фотографии\фото\личные\хох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9" y="3573016"/>
            <a:ext cx="388843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322712" cy="14287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Всё зазеленело...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Солнышко блестит,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Жаворонка песня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Льется и звенит.</a:t>
            </a: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6146" name="Picture 2" descr="C:\Users\Дом\Desktop\ГОД ЭКОЛОГИИ\весна\весн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4432778" cy="3941242"/>
          </a:xfrm>
          <a:prstGeom prst="rect">
            <a:avLst/>
          </a:prstGeom>
          <a:noFill/>
        </p:spPr>
      </p:pic>
      <p:pic>
        <p:nvPicPr>
          <p:cNvPr id="6147" name="Picture 3" descr="C:\Users\Дом\Desktop\ГОД ЭКОЛОГИИ\весна\весна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6" y="620688"/>
            <a:ext cx="424847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2746648" cy="36724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Хорошо весной в саду: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Деревца стоят в цвету,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А трава как покрывало!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Вся земля зеленой стала.</a:t>
            </a: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7170" name="Picture 2" descr="C:\Users\Дом\Desktop\ГОД ЭКОЛОГИИ\весна\весна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07449"/>
            <a:ext cx="4392488" cy="3750551"/>
          </a:xfrm>
          <a:prstGeom prst="rect">
            <a:avLst/>
          </a:prstGeom>
          <a:noFill/>
        </p:spPr>
      </p:pic>
      <p:pic>
        <p:nvPicPr>
          <p:cNvPr id="7171" name="Picture 3" descr="C:\Users\Дом\Desktop\ГОД ЭКОЛОГИИ\природа родного края\WP_0006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573016" cy="2898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2602632" cy="316835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dirty="0" smtClean="0">
                <a:solidFill>
                  <a:srgbClr val="000099"/>
                </a:solidFill>
              </a:rPr>
              <a:t>Черемуха душистая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С весною расцвела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И ветки золотистые,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Что кудри, завила.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D:\Новая папка\Новая папка\фотографии\фото\природа\WP_0007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924944"/>
            <a:ext cx="4846676" cy="3635007"/>
          </a:xfrm>
          <a:prstGeom prst="rect">
            <a:avLst/>
          </a:prstGeom>
          <a:noFill/>
        </p:spPr>
      </p:pic>
      <p:pic>
        <p:nvPicPr>
          <p:cNvPr id="7" name="Picture 7" descr="D:\Новая папка\Новая папка\фотографии\фото\природа\природа родного края\WP_0008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5048970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2880320" cy="4032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smtClean="0">
                <a:solidFill>
                  <a:srgbClr val="000099"/>
                </a:solidFill>
              </a:rPr>
              <a:t>Е</a:t>
            </a:r>
            <a:r>
              <a:rPr lang="ru-RU" sz="3100" dirty="0" smtClean="0">
                <a:solidFill>
                  <a:srgbClr val="000099"/>
                </a:solidFill>
              </a:rPr>
              <a:t>сли под окном растёт,</a:t>
            </a:r>
            <a:br>
              <a:rPr lang="ru-RU" sz="3100" dirty="0" smtClean="0">
                <a:solidFill>
                  <a:srgbClr val="000099"/>
                </a:solidFill>
              </a:rPr>
            </a:br>
            <a:r>
              <a:rPr lang="ru-RU" sz="3100" dirty="0" smtClean="0">
                <a:solidFill>
                  <a:srgbClr val="000099"/>
                </a:solidFill>
              </a:rPr>
              <a:t>Куст сирени ароматный,</a:t>
            </a:r>
            <a:br>
              <a:rPr lang="ru-RU" sz="3100" dirty="0" smtClean="0">
                <a:solidFill>
                  <a:srgbClr val="000099"/>
                </a:solidFill>
              </a:rPr>
            </a:br>
            <a:r>
              <a:rPr lang="ru-RU" sz="3100" dirty="0" smtClean="0">
                <a:solidFill>
                  <a:srgbClr val="000099"/>
                </a:solidFill>
              </a:rPr>
              <a:t>То наполнится весь дом,</a:t>
            </a:r>
            <a:br>
              <a:rPr lang="ru-RU" sz="3100" dirty="0" smtClean="0">
                <a:solidFill>
                  <a:srgbClr val="000099"/>
                </a:solidFill>
              </a:rPr>
            </a:br>
            <a:r>
              <a:rPr lang="ru-RU" sz="3100" dirty="0" smtClean="0">
                <a:solidFill>
                  <a:srgbClr val="000099"/>
                </a:solidFill>
              </a:rPr>
              <a:t>Душистым запахом приятным!</a:t>
            </a:r>
            <a:endParaRPr lang="ru-RU" sz="3100" dirty="0">
              <a:solidFill>
                <a:srgbClr val="000099"/>
              </a:solidFill>
            </a:endParaRPr>
          </a:p>
        </p:txBody>
      </p:sp>
      <p:pic>
        <p:nvPicPr>
          <p:cNvPr id="8194" name="Picture 2" descr="D:\Новая папка\Новая папка\фотографии\фото\личные\сир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842220"/>
            <a:ext cx="568863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186808" cy="488515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0099"/>
                </a:solidFill>
              </a:rPr>
              <a:t>К</a:t>
            </a:r>
            <a:r>
              <a:rPr lang="ru-RU" sz="2700" dirty="0" smtClean="0">
                <a:solidFill>
                  <a:srgbClr val="000099"/>
                </a:solidFill>
              </a:rPr>
              <a:t>огда Солнышко взойдёт,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И тепло весной придёт,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Насекомых мир проснётся,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Жизнь привычная вернётся.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 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Муха, жук, кузнечик прыткий,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Бабочка и шмель душистый,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Осы, пчёлы и стрекозы,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Будут радовать нас снова!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1" name="Picture 1" descr="D:\Новая папка\Новая папка\фотографии\фото\личные\баб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056451" cy="3042338"/>
          </a:xfrm>
          <a:prstGeom prst="rect">
            <a:avLst/>
          </a:prstGeom>
          <a:noFill/>
        </p:spPr>
      </p:pic>
      <p:pic>
        <p:nvPicPr>
          <p:cNvPr id="5122" name="Picture 2" descr="D:\Новая папка\Новая папка\фотографии\фото\личные\б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139952" cy="3104964"/>
          </a:xfrm>
          <a:prstGeom prst="rect">
            <a:avLst/>
          </a:prstGeom>
          <a:noFill/>
        </p:spPr>
      </p:pic>
      <p:pic>
        <p:nvPicPr>
          <p:cNvPr id="5126" name="Picture 6" descr="http://cdn.trinixy.ru/pics4/20100113/roselien_raimond_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4320480" cy="3026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2448272" cy="5229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Наконец пришла весна.</a:t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99"/>
                </a:solidFill>
              </a:rPr>
              <a:t>Ель, берёза и сосна,</a:t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99"/>
                </a:solidFill>
              </a:rPr>
              <a:t>Сбросив белые пижамы,</a:t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99"/>
                </a:solidFill>
              </a:rPr>
              <a:t>Пробудились ото сна.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10242" name="Picture 2" descr="D:\Новая папка\Новая папка\фотографии\фото\личные\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48680"/>
            <a:ext cx="576064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04856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30723" name="Picture 3" descr="D:\Новая папка\Новая папка\фотографии\фото\личные\весна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80728"/>
            <a:ext cx="4389437" cy="438943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450912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  Спасибо за внимание!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0483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</a:br>
            <a: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</a:br>
            <a: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252028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Цель: дать первичные представление о признаках весны. </a:t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Задачи: формировать умение устанавливать причинно-  следственные связи; развивать внимание, память;</a:t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расширять словарный запас.</a:t>
            </a:r>
            <a:endParaRPr lang="ru-RU" dirty="0"/>
          </a:p>
        </p:txBody>
      </p:sp>
      <p:pic>
        <p:nvPicPr>
          <p:cNvPr id="6" name="Рисунок 5" descr="13dcb4bea26a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418" y="3212976"/>
            <a:ext cx="4818382" cy="321024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c0cad3fadbae1e6147700fc4f27ce06.gif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47664" y="332656"/>
            <a:ext cx="7416824" cy="62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1520" y="908720"/>
            <a:ext cx="1944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+mj-lt"/>
              </a:rPr>
              <a:t>К нам весна шагает </a:t>
            </a:r>
          </a:p>
          <a:p>
            <a:r>
              <a:rPr lang="ru-RU" sz="2800" dirty="0" smtClean="0">
                <a:solidFill>
                  <a:srgbClr val="000099"/>
                </a:solidFill>
                <a:latin typeface="+mj-lt"/>
              </a:rPr>
              <a:t>Быстрыми шагами,</a:t>
            </a:r>
          </a:p>
          <a:p>
            <a:r>
              <a:rPr lang="ru-RU" sz="2800" dirty="0" smtClean="0">
                <a:solidFill>
                  <a:srgbClr val="000099"/>
                </a:solidFill>
                <a:latin typeface="+mj-lt"/>
              </a:rPr>
              <a:t>И сугробы тают</a:t>
            </a:r>
          </a:p>
          <a:p>
            <a:r>
              <a:rPr lang="ru-RU" sz="2800" dirty="0" smtClean="0">
                <a:solidFill>
                  <a:srgbClr val="000099"/>
                </a:solidFill>
                <a:latin typeface="+mj-lt"/>
              </a:rPr>
              <a:t>Под её ногами.</a:t>
            </a:r>
            <a:endParaRPr lang="ru-RU" sz="2800" dirty="0">
              <a:solidFill>
                <a:srgbClr val="000099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3466728" cy="1656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Чёрные проталины на полях видны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Видно очень тёплые ноги у весны.</a:t>
            </a:r>
            <a:endParaRPr lang="ru-RU" sz="240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1027" name="Picture 3" descr="C:\Users\Дом\Desktop\ГОД ЭКОЛОГИИ\природа родного края\WP_0015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427984" cy="3320988"/>
          </a:xfrm>
          <a:prstGeom prst="rect">
            <a:avLst/>
          </a:prstGeom>
          <a:noFill/>
        </p:spPr>
      </p:pic>
      <p:pic>
        <p:nvPicPr>
          <p:cNvPr id="1028" name="Picture 4" descr="C:\Users\Дом\Desktop\ГОД ЭКОЛОГИИ\природа родного края\WP_0015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608512" cy="3456384"/>
          </a:xfrm>
          <a:prstGeom prst="rect">
            <a:avLst/>
          </a:prstGeom>
          <a:noFill/>
        </p:spPr>
      </p:pic>
      <p:pic>
        <p:nvPicPr>
          <p:cNvPr id="1029" name="Picture 5" descr="C:\Users\Дом\Desktop\ГОД ЭКОЛОГИИ\природа родного края\WP_0015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37012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ГОД ЭКОЛОГИИ\весна\весна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0814"/>
            <a:ext cx="5040560" cy="3446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564904"/>
            <a:ext cx="36724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Небо нежной акварелью голубеет в вышине,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Юный март своей капелью согревает душу мне.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Улыбается природа, с каждым днём уже светлей, 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Ах, как это время года  манит  нежностью своей.</a:t>
            </a: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7" name="Рисунок 6" descr="68812043adf015b561d002aa43a88a5e6925bb9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40873" y="2420888"/>
            <a:ext cx="4879600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ГОД ЭКОЛОГИИ\весна\грач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4536504" cy="3384376"/>
          </a:xfrm>
          <a:prstGeom prst="rect">
            <a:avLst/>
          </a:prstGeom>
          <a:noFill/>
        </p:spPr>
      </p:pic>
      <p:pic>
        <p:nvPicPr>
          <p:cNvPr id="4099" name="Picture 3" descr="C:\Users\Дом\Desktop\ГОД ЭКОЛОГИИ\весна\грач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68761"/>
            <a:ext cx="4536503" cy="403244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3826768" cy="216024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0099"/>
                </a:solidFill>
              </a:rPr>
              <a:t>Птицам этим очень рады,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Прячь, зима, свои наряды!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Даже маленький ручей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Рад приветствовать грачей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170584" cy="409306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000099"/>
                </a:solidFill>
              </a:rPr>
              <a:t>Зиме пришёл уже конец,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Запел на веточке скворец,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Зашумели воробьи,</a:t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 smtClean="0">
                <a:solidFill>
                  <a:srgbClr val="000099"/>
                </a:solidFill>
              </a:rPr>
              <a:t>И бегут, журчат ручьи,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3" name="Picture 1" descr="D:\Новая папка\Новая папка\фотографии\фото\личные\скворе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451860" cy="2594610"/>
          </a:xfrm>
          <a:prstGeom prst="rect">
            <a:avLst/>
          </a:prstGeom>
          <a:noFill/>
        </p:spPr>
      </p:pic>
      <p:pic>
        <p:nvPicPr>
          <p:cNvPr id="3075" name="Picture 3" descr="http://www.playing-field.ru/img/2015/051815/15392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115225"/>
            <a:ext cx="4248472" cy="3489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3312368" cy="58212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Кап да кап, и не до сна,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Постучалась к нам весна.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Зазвенел ручей игриво.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Вышел ежик:" Что за диво!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Хватит звери нам скучать,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Уж весну пора встречать!"</a:t>
            </a: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2050" name="Picture 2" descr="https://ds03.infourok.ru/uploads/ex/086c/0000cbbb-40215ecc/img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95936" cy="2996952"/>
          </a:xfrm>
          <a:prstGeom prst="rect">
            <a:avLst/>
          </a:prstGeom>
          <a:noFill/>
        </p:spPr>
      </p:pic>
      <p:pic>
        <p:nvPicPr>
          <p:cNvPr id="2051" name="Picture 3" descr="D:\Новая папка\Новая папка\фотографии\фото\личные\бел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546600" cy="3031067"/>
          </a:xfrm>
          <a:prstGeom prst="rect">
            <a:avLst/>
          </a:prstGeom>
          <a:noFill/>
        </p:spPr>
      </p:pic>
      <p:pic>
        <p:nvPicPr>
          <p:cNvPr id="2052" name="Picture 4" descr="D:\Новая папка\Новая папка\фотографии\фото\личные\медведь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28999"/>
            <a:ext cx="4557886" cy="3327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4206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Наконец пришла весна, тают белые снега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Показались нежные тут и там подснежники. </a:t>
            </a: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7" name="Содержимое 6" descr="0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1268760"/>
            <a:ext cx="4320479" cy="3168352"/>
          </a:xfrm>
          <a:prstGeom prst="rect">
            <a:avLst/>
          </a:prstGeom>
        </p:spPr>
      </p:pic>
      <p:pic>
        <p:nvPicPr>
          <p:cNvPr id="3074" name="Picture 2" descr="C:\Users\Дом\Desktop\ГОД ЭКОЛОГИИ\весна\вер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4184616" cy="39604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472514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Уж верба вся пушистая</a:t>
            </a:r>
            <a:br>
              <a:rPr lang="ru-RU" sz="2400" dirty="0" smtClean="0">
                <a:solidFill>
                  <a:srgbClr val="000099"/>
                </a:solidFill>
                <a:latin typeface="+mj-lt"/>
              </a:rPr>
            </a:b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Раскинулась кругом;</a:t>
            </a:r>
            <a:br>
              <a:rPr lang="ru-RU" sz="2400" dirty="0" smtClean="0">
                <a:solidFill>
                  <a:srgbClr val="000099"/>
                </a:solidFill>
                <a:latin typeface="+mj-lt"/>
              </a:rPr>
            </a:b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Опять весна душистая</a:t>
            </a:r>
            <a:br>
              <a:rPr lang="ru-RU" sz="2400" dirty="0" smtClean="0">
                <a:solidFill>
                  <a:srgbClr val="000099"/>
                </a:solidFill>
                <a:latin typeface="+mj-lt"/>
              </a:rPr>
            </a:b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Повеяла крылом.</a:t>
            </a:r>
            <a:endParaRPr lang="ru-RU" sz="2400" dirty="0">
              <a:solidFill>
                <a:srgbClr val="0000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</TotalTime>
  <Words>139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К нам весна шагает быстрыми шагами</vt:lpstr>
      <vt:lpstr>   </vt:lpstr>
      <vt:lpstr>Презентация PowerPoint</vt:lpstr>
      <vt:lpstr>Презентация PowerPoint</vt:lpstr>
      <vt:lpstr>Презентация PowerPoint</vt:lpstr>
      <vt:lpstr>Птицам этим очень рады, Прячь, зима, свои наряды! Даже маленький ручей Рад приветствовать грачей.</vt:lpstr>
      <vt:lpstr>     Зиме пришёл уже конец, Запел на веточке скворец, Зашумели воробьи, И бегут, журчат ручьи, </vt:lpstr>
      <vt:lpstr>Кап да кап, и не до сна, Постучалась к нам весна. Зазвенел ручей игриво. Вышел ежик:" Что за диво! Хватит звери нам скучать, Уж весну пора встречать!"</vt:lpstr>
      <vt:lpstr>Наконец пришла весна, тают белые снега Показались нежные тут и там подснежники. </vt:lpstr>
      <vt:lpstr>Вот уж с нег последний в поле тает, Тёплый пар восходит от земли.</vt:lpstr>
      <vt:lpstr>Первоцветы разбудили Сказкой разноцветной, И небес сияньем синим, Песенкой заветной</vt:lpstr>
      <vt:lpstr>Всё зазеленело... Солнышко блестит, Жаворонка песня Льется и звенит.</vt:lpstr>
      <vt:lpstr>Хорошо весной в саду: Деревца стоят в цвету, А трава как покрывало! Вся земля зеленой стала.</vt:lpstr>
      <vt:lpstr>Черемуха душистая С весною расцвела И ветки золотистые, Что кудри, завила. </vt:lpstr>
      <vt:lpstr>   Если под окном растёт, Куст сирени ароматный, То наполнится весь дом, Душистым запахом приятным!</vt:lpstr>
      <vt:lpstr>Когда Солнышко взойдёт, И тепло весной придёт, Насекомых мир проснётся, Жизнь привычная вернётся.   Муха, жук, кузнечик прыткий, Бабочка и шмель душистый, Осы, пчёлы и стрекозы, Будут радовать нас снова!   </vt:lpstr>
      <vt:lpstr>Наконец пришла весна. Ель, берёза и сосна, Сбросив белые пижамы, Пробудились ото сна.</vt:lpstr>
      <vt:lpstr> 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нам весна шагает быстрыми шагами</dc:title>
  <dc:creator>Дом</dc:creator>
  <cp:lastModifiedBy>Пользователь Windows</cp:lastModifiedBy>
  <cp:revision>39</cp:revision>
  <dcterms:created xsi:type="dcterms:W3CDTF">2017-03-16T18:39:36Z</dcterms:created>
  <dcterms:modified xsi:type="dcterms:W3CDTF">2020-11-24T12:10:43Z</dcterms:modified>
</cp:coreProperties>
</file>