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8029B8-C4EB-4130-9FE5-CF179AEE3518}" type="datetimeFigureOut">
              <a:rPr lang="ru-RU" smtClean="0"/>
              <a:t>16.08.2018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39D5A9-3735-4DED-9E1F-C9F69A6106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8029B8-C4EB-4130-9FE5-CF179AEE3518}" type="datetimeFigureOut">
              <a:rPr lang="ru-RU" smtClean="0"/>
              <a:t>16.08.2018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39D5A9-3735-4DED-9E1F-C9F69A6106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8029B8-C4EB-4130-9FE5-CF179AEE3518}" type="datetimeFigureOut">
              <a:rPr lang="ru-RU" smtClean="0"/>
              <a:t>16.08.2018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39D5A9-3735-4DED-9E1F-C9F69A6106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8029B8-C4EB-4130-9FE5-CF179AEE3518}" type="datetimeFigureOut">
              <a:rPr lang="ru-RU" smtClean="0"/>
              <a:t>16.08.2018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39D5A9-3735-4DED-9E1F-C9F69A6106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8029B8-C4EB-4130-9FE5-CF179AEE3518}" type="datetimeFigureOut">
              <a:rPr lang="ru-RU" smtClean="0"/>
              <a:t>16.08.2018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39D5A9-3735-4DED-9E1F-C9F69A6106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8029B8-C4EB-4130-9FE5-CF179AEE3518}" type="datetimeFigureOut">
              <a:rPr lang="ru-RU" smtClean="0"/>
              <a:t>16.08.2018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39D5A9-3735-4DED-9E1F-C9F69A6106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8029B8-C4EB-4130-9FE5-CF179AEE3518}" type="datetimeFigureOut">
              <a:rPr lang="ru-RU" smtClean="0"/>
              <a:t>16.08.2018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39D5A9-3735-4DED-9E1F-C9F69A6106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8029B8-C4EB-4130-9FE5-CF179AEE3518}" type="datetimeFigureOut">
              <a:rPr lang="ru-RU" smtClean="0"/>
              <a:t>16.08.2018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39D5A9-3735-4DED-9E1F-C9F69A6106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8029B8-C4EB-4130-9FE5-CF179AEE3518}" type="datetimeFigureOut">
              <a:rPr lang="ru-RU" smtClean="0"/>
              <a:t>16.08.2018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39D5A9-3735-4DED-9E1F-C9F69A6106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8029B8-C4EB-4130-9FE5-CF179AEE3518}" type="datetimeFigureOut">
              <a:rPr lang="ru-RU" smtClean="0"/>
              <a:t>16.08.2018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39D5A9-3735-4DED-9E1F-C9F69A6106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8029B8-C4EB-4130-9FE5-CF179AEE3518}" type="datetimeFigureOut">
              <a:rPr lang="ru-RU" smtClean="0"/>
              <a:t>16.08.2018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39D5A9-3735-4DED-9E1F-C9F69A6106C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88029B8-C4EB-4130-9FE5-CF179AEE3518}" type="datetimeFigureOut">
              <a:rPr lang="ru-RU" smtClean="0"/>
              <a:t>16.08.2018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639D5A9-3735-4DED-9E1F-C9F69A6106C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2664295"/>
          </a:xfrm>
        </p:spPr>
        <p:txBody>
          <a:bodyPr/>
          <a:lstStyle/>
          <a:p>
            <a:r>
              <a:rPr lang="ru-RU" dirty="0"/>
              <a:t> ОВОЩИ И ФРУКТЫ – ПОЛЕЗНЫЕ ПРОДУКТЫ! 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149080"/>
            <a:ext cx="6480720" cy="1152128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800" b="1" dirty="0" smtClean="0"/>
              <a:t>Подготовила </a:t>
            </a:r>
          </a:p>
          <a:p>
            <a:pPr algn="ctr"/>
            <a:r>
              <a:rPr lang="ru-RU" sz="2800" b="1" dirty="0" err="1" smtClean="0"/>
              <a:t>Хозина</a:t>
            </a:r>
            <a:r>
              <a:rPr lang="ru-RU" sz="2800" b="1" dirty="0" smtClean="0"/>
              <a:t> Лидия Николаевна</a:t>
            </a:r>
          </a:p>
          <a:p>
            <a:pPr algn="ctr"/>
            <a:r>
              <a:rPr lang="ru-RU" sz="2800" b="1" dirty="0" smtClean="0"/>
              <a:t>МБДОУДС№1</a:t>
            </a:r>
            <a:endParaRPr lang="ru-RU" sz="28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797152"/>
            <a:ext cx="8183880" cy="1237888"/>
          </a:xfrm>
        </p:spPr>
        <p:txBody>
          <a:bodyPr>
            <a:normAutofit/>
          </a:bodyPr>
          <a:lstStyle/>
          <a:p>
            <a:r>
              <a:rPr lang="ru-RU" sz="1800" dirty="0"/>
              <a:t>Витамины – просто чудо!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Столько </a:t>
            </a:r>
            <a:r>
              <a:rPr lang="ru-RU" sz="1800" dirty="0"/>
              <a:t>радости несут: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Все </a:t>
            </a:r>
            <a:r>
              <a:rPr lang="ru-RU" sz="1800" dirty="0"/>
              <a:t>болезни и простуды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Перед </a:t>
            </a:r>
            <a:r>
              <a:rPr lang="ru-RU" sz="1800" dirty="0"/>
              <a:t>ними упадут! </a:t>
            </a:r>
          </a:p>
        </p:txBody>
      </p:sp>
      <p:pic>
        <p:nvPicPr>
          <p:cNvPr id="4" name="Содержимое 3" descr="https://st.depositphotos.com/2435397/4177/i/950/depositphotos_41778043-stock-photo-cartoon-vegetables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1976" y="530225"/>
            <a:ext cx="4786086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Дом\Desktop\фрукты\фо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27" y="530225"/>
            <a:ext cx="8226929" cy="58511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Дом\Desktop\фрукты\фо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30225"/>
            <a:ext cx="8136903" cy="58511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Дом\Desktop\фрукты\фо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27" y="404665"/>
            <a:ext cx="8298937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Дом\Desktop\фрукты\фо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27" y="404665"/>
            <a:ext cx="8226929" cy="619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Дом\Desktop\фрукты\фо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27" y="404665"/>
            <a:ext cx="8298937" cy="619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797152"/>
            <a:ext cx="8183880" cy="1080120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/>
              <a:t>Молодцы!</a:t>
            </a:r>
            <a:endParaRPr lang="ru-RU" sz="5400" dirty="0"/>
          </a:p>
        </p:txBody>
      </p:sp>
      <p:pic>
        <p:nvPicPr>
          <p:cNvPr id="6" name="Содержимое 5" descr="https://i.ytimg.com/vi/aGDjsxPnYgo/maxresdefault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30225"/>
            <a:ext cx="7920880" cy="4482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1700808"/>
            <a:ext cx="3781048" cy="3312368"/>
          </a:xfrm>
        </p:spPr>
        <p:txBody>
          <a:bodyPr>
            <a:normAutofit/>
          </a:bodyPr>
          <a:lstStyle/>
          <a:p>
            <a:r>
              <a:rPr lang="ru-RU" sz="1800" dirty="0"/>
              <a:t>В клубнике содержится </a:t>
            </a:r>
            <a:r>
              <a:rPr lang="ru-RU" sz="1800" dirty="0" err="1"/>
              <a:t>фолиевая</a:t>
            </a:r>
            <a:r>
              <a:rPr lang="ru-RU" sz="1800" dirty="0"/>
              <a:t> кислота, которая помогает укрепить </a:t>
            </a:r>
            <a:r>
              <a:rPr lang="ru-RU" sz="1800" dirty="0" smtClean="0"/>
              <a:t>память. </a:t>
            </a:r>
            <a:br>
              <a:rPr lang="ru-RU" sz="1800" dirty="0" smtClean="0"/>
            </a:br>
            <a:r>
              <a:rPr lang="ru-RU" sz="1800" dirty="0" smtClean="0"/>
              <a:t>Я </a:t>
            </a:r>
            <a:r>
              <a:rPr lang="ru-RU" sz="1800" dirty="0"/>
              <a:t>- не птичка- невеличка.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Я </a:t>
            </a:r>
            <a:r>
              <a:rPr lang="ru-RU" sz="1800" dirty="0"/>
              <a:t>– полезная клубничка.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Кто </a:t>
            </a:r>
            <a:r>
              <a:rPr lang="ru-RU" sz="1800" dirty="0"/>
              <a:t>подружится со мной –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Не </a:t>
            </a:r>
            <a:r>
              <a:rPr lang="ru-RU" sz="1800" dirty="0"/>
              <a:t>простудится зимой! </a:t>
            </a:r>
          </a:p>
        </p:txBody>
      </p:sp>
      <p:pic>
        <p:nvPicPr>
          <p:cNvPr id="4" name="Содержимое 3" descr="http://raw-food.ru/wp-content/uploads/2017/04/cropped-strawberry-272810_128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836712"/>
            <a:ext cx="4392488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1268760"/>
            <a:ext cx="2844944" cy="3672408"/>
          </a:xfrm>
        </p:spPr>
        <p:txBody>
          <a:bodyPr>
            <a:normAutofit/>
          </a:bodyPr>
          <a:lstStyle/>
          <a:p>
            <a:r>
              <a:rPr lang="ru-RU" sz="1800" dirty="0"/>
              <a:t>Бананы поднимают настроение!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Я </a:t>
            </a:r>
            <a:r>
              <a:rPr lang="ru-RU" sz="1800" dirty="0"/>
              <a:t>- заморский гость, банан, Переплыл я океан.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Меня </a:t>
            </a:r>
            <a:r>
              <a:rPr lang="ru-RU" sz="1800" dirty="0"/>
              <a:t>солнце </a:t>
            </a:r>
            <a:r>
              <a:rPr lang="ru-RU" sz="1800" dirty="0" smtClean="0"/>
              <a:t>попросило</a:t>
            </a:r>
            <a:br>
              <a:rPr lang="ru-RU" sz="1800" dirty="0" smtClean="0"/>
            </a:br>
            <a:r>
              <a:rPr lang="ru-RU" sz="1800" dirty="0" smtClean="0"/>
              <a:t> </a:t>
            </a:r>
            <a:r>
              <a:rPr lang="ru-RU" sz="1800" dirty="0"/>
              <a:t>Передать свою вам силу</a:t>
            </a:r>
            <a:r>
              <a:rPr lang="ru-RU" sz="1800" dirty="0" smtClean="0"/>
              <a:t>. </a:t>
            </a:r>
            <a:r>
              <a:rPr lang="ru-RU" sz="1800" dirty="0"/>
              <a:t> </a:t>
            </a:r>
          </a:p>
        </p:txBody>
      </p:sp>
      <p:pic>
        <p:nvPicPr>
          <p:cNvPr id="4" name="Содержимое 3" descr="https://relax.com.ua/wp-content/media/kiew/2013/10/www-motto-net-ua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052736"/>
            <a:ext cx="4968552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1484784"/>
            <a:ext cx="3421008" cy="3312368"/>
          </a:xfrm>
        </p:spPr>
        <p:txBody>
          <a:bodyPr>
            <a:normAutofit/>
          </a:bodyPr>
          <a:lstStyle/>
          <a:p>
            <a:r>
              <a:rPr lang="ru-RU" sz="1800" dirty="0"/>
              <a:t>Яблоко - чудесный </a:t>
            </a:r>
            <a:r>
              <a:rPr lang="ru-RU" sz="1800" dirty="0" smtClean="0"/>
              <a:t>фрукт.</a:t>
            </a:r>
            <a:br>
              <a:rPr lang="ru-RU" sz="1800" dirty="0" smtClean="0"/>
            </a:br>
            <a:r>
              <a:rPr lang="ru-RU" sz="1800" dirty="0" smtClean="0"/>
              <a:t> </a:t>
            </a:r>
            <a:r>
              <a:rPr lang="ru-RU" sz="1800" dirty="0"/>
              <a:t>Я расту и там и </a:t>
            </a:r>
            <a:r>
              <a:rPr lang="ru-RU" sz="1800" dirty="0" smtClean="0"/>
              <a:t>тут</a:t>
            </a:r>
            <a:br>
              <a:rPr lang="ru-RU" sz="1800" dirty="0" smtClean="0"/>
            </a:br>
            <a:r>
              <a:rPr lang="ru-RU" sz="1800" dirty="0" smtClean="0"/>
              <a:t> </a:t>
            </a:r>
            <a:r>
              <a:rPr lang="ru-RU" sz="1800" dirty="0"/>
              <a:t>Полосатое, </a:t>
            </a:r>
            <a:r>
              <a:rPr lang="ru-RU" sz="1800" dirty="0" smtClean="0"/>
              <a:t>цветное, свежее </a:t>
            </a:r>
            <a:r>
              <a:rPr lang="ru-RU" sz="1800" dirty="0"/>
              <a:t>и </a:t>
            </a:r>
            <a:r>
              <a:rPr lang="ru-RU" sz="1800" dirty="0" smtClean="0"/>
              <a:t>наливное.</a:t>
            </a:r>
            <a:br>
              <a:rPr lang="ru-RU" sz="1800" dirty="0" smtClean="0"/>
            </a:br>
            <a:r>
              <a:rPr lang="ru-RU" sz="1800" dirty="0" smtClean="0"/>
              <a:t> </a:t>
            </a:r>
            <a:r>
              <a:rPr lang="ru-RU" sz="1800" dirty="0"/>
              <a:t>Сок мой тоже всем полезен, помогает от болезней.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Яблоки </a:t>
            </a:r>
            <a:r>
              <a:rPr lang="ru-RU" sz="1800" dirty="0"/>
              <a:t>- природный источник витамина С 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3330696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200" dirty="0" smtClean="0"/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endParaRPr lang="ru-RU" sz="1200" dirty="0"/>
          </a:p>
        </p:txBody>
      </p:sp>
      <p:pic>
        <p:nvPicPr>
          <p:cNvPr id="4" name="Рисунок 3" descr="https://detvoryata.ru/wp-content/uploads/2017/06/yablocko-detvoryata.ru.x82998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1052736"/>
            <a:ext cx="5040560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1700808"/>
            <a:ext cx="3276992" cy="3096344"/>
          </a:xfrm>
        </p:spPr>
        <p:txBody>
          <a:bodyPr>
            <a:noAutofit/>
          </a:bodyPr>
          <a:lstStyle/>
          <a:p>
            <a:r>
              <a:rPr lang="ru-RU" sz="1800" dirty="0"/>
              <a:t>Плоды груши помогают организму бороться с бактериями, вызывающими заболевания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Называют </a:t>
            </a:r>
            <a:r>
              <a:rPr lang="ru-RU" sz="1800" dirty="0"/>
              <a:t>меня грушей.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Я </a:t>
            </a:r>
            <a:r>
              <a:rPr lang="ru-RU" sz="1800" dirty="0"/>
              <a:t>скажу, а ты послушай: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Полюбите </a:t>
            </a:r>
            <a:r>
              <a:rPr lang="ru-RU" sz="1800" dirty="0"/>
              <a:t>меня, дети!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Я </a:t>
            </a:r>
            <a:r>
              <a:rPr lang="ru-RU" sz="1800" dirty="0"/>
              <a:t>полезней всех на свете. </a:t>
            </a:r>
          </a:p>
        </p:txBody>
      </p:sp>
      <p:pic>
        <p:nvPicPr>
          <p:cNvPr id="4" name="Содержимое 3" descr="http://skachat-kartinki.ru/img/picture/Nov/11/26abbf8c1451430b5c85ce63d4674945/mini_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908720"/>
            <a:ext cx="4896544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4608512" cy="2304256"/>
          </a:xfrm>
        </p:spPr>
        <p:txBody>
          <a:bodyPr>
            <a:normAutofit/>
          </a:bodyPr>
          <a:lstStyle/>
          <a:p>
            <a:r>
              <a:rPr lang="ru-RU" sz="1800" dirty="0"/>
              <a:t>Морковь полезна для здоровья </a:t>
            </a:r>
            <a:r>
              <a:rPr lang="ru-RU" sz="1800" dirty="0" smtClean="0"/>
              <a:t>глаз. </a:t>
            </a:r>
            <a:br>
              <a:rPr lang="ru-RU" sz="1800" dirty="0" smtClean="0"/>
            </a:br>
            <a:r>
              <a:rPr lang="ru-RU" sz="1800" dirty="0" smtClean="0"/>
              <a:t>Я </a:t>
            </a:r>
            <a:r>
              <a:rPr lang="ru-RU" sz="1800" dirty="0"/>
              <a:t>– морковка, рыжий хвостик. Приходите чаще в гости.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Чтобы </a:t>
            </a:r>
            <a:r>
              <a:rPr lang="ru-RU" sz="1800" dirty="0"/>
              <a:t>глазки заблестели,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Чтобы </a:t>
            </a:r>
            <a:r>
              <a:rPr lang="ru-RU" sz="1800" dirty="0"/>
              <a:t>щечки заалели,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Ешь </a:t>
            </a:r>
            <a:r>
              <a:rPr lang="ru-RU" sz="1800" dirty="0"/>
              <a:t>морковку, сок мой пей,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Будешь </a:t>
            </a:r>
            <a:r>
              <a:rPr lang="ru-RU" sz="1800" dirty="0"/>
              <a:t>только здоровей! </a:t>
            </a:r>
          </a:p>
        </p:txBody>
      </p:sp>
      <p:pic>
        <p:nvPicPr>
          <p:cNvPr id="4" name="Содержимое 3" descr="http://ogorodko.ru/wp-content/uploads/2016/06/%D0%BA%D0%BE%D0%B3%D0%B4%D0%B0-%D1%83%D0%B1%D0%B8%D1%80%D0%B0%D1%82%D1%8C-%D0%BC%D0%BE%D1%80%D0%BA%D0%BE%D0%B2%D1%8C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852937"/>
            <a:ext cx="6408711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908720"/>
            <a:ext cx="3565024" cy="4176464"/>
          </a:xfrm>
        </p:spPr>
        <p:txBody>
          <a:bodyPr>
            <a:normAutofit/>
          </a:bodyPr>
          <a:lstStyle/>
          <a:p>
            <a:r>
              <a:rPr lang="ru-RU" sz="1800" dirty="0"/>
              <a:t>Вещества в помидоре улучшают работу </a:t>
            </a:r>
            <a:r>
              <a:rPr lang="ru-RU" sz="1800" dirty="0" smtClean="0"/>
              <a:t>мозга. </a:t>
            </a:r>
            <a:br>
              <a:rPr lang="ru-RU" sz="1800" dirty="0" smtClean="0"/>
            </a:br>
            <a:r>
              <a:rPr lang="ru-RU" sz="1800" dirty="0" smtClean="0"/>
              <a:t>Я </a:t>
            </a:r>
            <a:r>
              <a:rPr lang="ru-RU" sz="1800" dirty="0"/>
              <a:t>– толстый красный помидор, Люблю детишек давних пор</a:t>
            </a:r>
            <a:r>
              <a:rPr lang="ru-RU" sz="1800" dirty="0" smtClean="0"/>
              <a:t>.</a:t>
            </a:r>
            <a:br>
              <a:rPr lang="ru-RU" sz="1800" dirty="0" smtClean="0"/>
            </a:br>
            <a:r>
              <a:rPr lang="ru-RU" sz="1800" dirty="0" smtClean="0"/>
              <a:t> </a:t>
            </a:r>
            <a:r>
              <a:rPr lang="ru-RU" sz="1800" dirty="0"/>
              <a:t>Я – витаминов сундучок,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А </a:t>
            </a:r>
            <a:r>
              <a:rPr lang="ru-RU" sz="1800" dirty="0"/>
              <a:t>ну-ка, откуси бочок! </a:t>
            </a:r>
          </a:p>
        </p:txBody>
      </p:sp>
      <p:pic>
        <p:nvPicPr>
          <p:cNvPr id="4" name="Содержимое 3" descr="https://otvet.imgsmail.ru/download/4399164_99841bbdd6beb42023bfb28a57fad80d_80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836712"/>
            <a:ext cx="4032447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3140968"/>
            <a:ext cx="4285104" cy="2894072"/>
          </a:xfrm>
        </p:spPr>
        <p:txBody>
          <a:bodyPr>
            <a:normAutofit/>
          </a:bodyPr>
          <a:lstStyle/>
          <a:p>
            <a:r>
              <a:rPr lang="ru-RU" sz="1800" dirty="0"/>
              <a:t>Огурец повышает аппетит и способствует усвоению </a:t>
            </a:r>
            <a:r>
              <a:rPr lang="ru-RU" sz="1800" dirty="0" smtClean="0"/>
              <a:t>пищи.</a:t>
            </a:r>
            <a:br>
              <a:rPr lang="ru-RU" sz="1800" dirty="0" smtClean="0"/>
            </a:br>
            <a:r>
              <a:rPr lang="ru-RU" sz="1800" dirty="0" smtClean="0"/>
              <a:t> </a:t>
            </a:r>
            <a:r>
              <a:rPr lang="ru-RU" sz="1800" dirty="0"/>
              <a:t>Я – и свежий, и соленый.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Весь </a:t>
            </a:r>
            <a:r>
              <a:rPr lang="ru-RU" sz="1800" dirty="0"/>
              <a:t>пупырчатый, зеленый.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Не </a:t>
            </a:r>
            <a:r>
              <a:rPr lang="ru-RU" sz="1800" dirty="0"/>
              <a:t>забудь меня, дружок,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Запасай </a:t>
            </a:r>
            <a:r>
              <a:rPr lang="ru-RU" sz="1800" dirty="0"/>
              <a:t>здоровье впрок. </a:t>
            </a:r>
          </a:p>
        </p:txBody>
      </p:sp>
      <p:pic>
        <p:nvPicPr>
          <p:cNvPr id="4" name="Содержимое 3" descr="https://forbeauty.online/wp-content/uploads/2018/01/maxresdefault-1024x68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530225"/>
            <a:ext cx="6048671" cy="3546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268760"/>
            <a:ext cx="3024336" cy="3384376"/>
          </a:xfrm>
        </p:spPr>
        <p:txBody>
          <a:bodyPr>
            <a:noAutofit/>
          </a:bodyPr>
          <a:lstStyle/>
          <a:p>
            <a:r>
              <a:rPr lang="ru-RU" sz="1800" dirty="0"/>
              <a:t>Капуста обладает целебными </a:t>
            </a:r>
            <a:r>
              <a:rPr lang="ru-RU" sz="1800" dirty="0" smtClean="0"/>
              <a:t>свойствами.</a:t>
            </a:r>
            <a:br>
              <a:rPr lang="ru-RU" sz="1800" dirty="0" smtClean="0"/>
            </a:br>
            <a:r>
              <a:rPr lang="ru-RU" sz="1800" dirty="0" smtClean="0"/>
              <a:t> </a:t>
            </a:r>
            <a:r>
              <a:rPr lang="ru-RU" sz="1800" dirty="0"/>
              <a:t>А я - сочная капуста,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Витаминами </a:t>
            </a:r>
            <a:r>
              <a:rPr lang="ru-RU" sz="1800" dirty="0"/>
              <a:t>горжусь.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В </a:t>
            </a:r>
            <a:r>
              <a:rPr lang="ru-RU" sz="1800" dirty="0"/>
              <a:t>голубцы, борщи, </a:t>
            </a:r>
            <a:r>
              <a:rPr lang="ru-RU" sz="1800" dirty="0" smtClean="0"/>
              <a:t>салаты</a:t>
            </a:r>
            <a:br>
              <a:rPr lang="ru-RU" sz="1800" dirty="0" smtClean="0"/>
            </a:br>
            <a:r>
              <a:rPr lang="ru-RU" sz="1800" dirty="0" smtClean="0"/>
              <a:t> </a:t>
            </a:r>
            <a:r>
              <a:rPr lang="ru-RU" sz="1800" dirty="0"/>
              <a:t>Я, конечно, пригожусь.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А </a:t>
            </a:r>
            <a:r>
              <a:rPr lang="ru-RU" sz="1800" dirty="0"/>
              <a:t>какие вкусные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Щи </a:t>
            </a:r>
            <a:r>
              <a:rPr lang="ru-RU" sz="1800" dirty="0"/>
              <a:t>мои капустные! </a:t>
            </a:r>
          </a:p>
        </p:txBody>
      </p:sp>
      <p:pic>
        <p:nvPicPr>
          <p:cNvPr id="4" name="Содержимое 3" descr="http://900igr.net/datai/okruzhajuschij-mir/Kulturnye-i-dikorastuschie/0010-032-Kulturnye-rastenija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764704"/>
            <a:ext cx="4896544" cy="3497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59</TotalTime>
  <Words>70</Words>
  <Application>Microsoft Office PowerPoint</Application>
  <PresentationFormat>Экран (4:3)</PresentationFormat>
  <Paragraphs>15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Аспект</vt:lpstr>
      <vt:lpstr> ОВОЩИ И ФРУКТЫ – ПОЛЕЗНЫЕ ПРОДУКТЫ! </vt:lpstr>
      <vt:lpstr>В клубнике содержится фолиевая кислота, которая помогает укрепить память.  Я - не птичка- невеличка.  Я – полезная клубничка.  Кто подружится со мной –  Не простудится зимой! </vt:lpstr>
      <vt:lpstr>Бананы поднимают настроение!  Я - заморский гость, банан, Переплыл я океан.  Меня солнце попросило  Передать свою вам силу.  </vt:lpstr>
      <vt:lpstr>Яблоко - чудесный фрукт.  Я расту и там и тут  Полосатое, цветное, свежее и наливное.  Сок мой тоже всем полезен, помогает от болезней.  Яблоки - природный источник витамина С </vt:lpstr>
      <vt:lpstr>Плоды груши помогают организму бороться с бактериями, вызывающими заболевания  Называют меня грушей.  Я скажу, а ты послушай:  Полюбите меня, дети!  Я полезней всех на свете. </vt:lpstr>
      <vt:lpstr>Морковь полезна для здоровья глаз.  Я – морковка, рыжий хвостик. Приходите чаще в гости.  Чтобы глазки заблестели,  Чтобы щечки заалели,  Ешь морковку, сок мой пей,  Будешь только здоровей! </vt:lpstr>
      <vt:lpstr>Вещества в помидоре улучшают работу мозга.  Я – толстый красный помидор, Люблю детишек давних пор.  Я – витаминов сундучок,  А ну-ка, откуси бочок! </vt:lpstr>
      <vt:lpstr>Огурец повышает аппетит и способствует усвоению пищи.  Я – и свежий, и соленый.  Весь пупырчатый, зеленый.  Не забудь меня, дружок,  Запасай здоровье впрок. </vt:lpstr>
      <vt:lpstr>Капуста обладает целебными свойствами.  А я - сочная капуста,  Витаминами горжусь.  В голубцы, борщи, салаты  Я, конечно, пригожусь.  А какие вкусные  Щи мои капустные! </vt:lpstr>
      <vt:lpstr>Витамины – просто чудо!  Столько радости несут:  Все болезни и простуды  Перед ними упадут! </vt:lpstr>
      <vt:lpstr>Слайд 11</vt:lpstr>
      <vt:lpstr>Слайд 12</vt:lpstr>
      <vt:lpstr>Слайд 13</vt:lpstr>
      <vt:lpstr>Слайд 14</vt:lpstr>
      <vt:lpstr>Слайд 15</vt:lpstr>
      <vt:lpstr>Молодцы!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ОВОЩИ И ФРУКТЫ – ПОЛЕЗНЫЕ ПРОДУКТЫ!</dc:title>
  <dc:creator>Дом</dc:creator>
  <cp:lastModifiedBy>Дом</cp:lastModifiedBy>
  <cp:revision>8</cp:revision>
  <dcterms:created xsi:type="dcterms:W3CDTF">2018-08-16T19:02:54Z</dcterms:created>
  <dcterms:modified xsi:type="dcterms:W3CDTF">2018-08-16T20:02:38Z</dcterms:modified>
</cp:coreProperties>
</file>