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8" r:id="rId2"/>
    <p:sldId id="256" r:id="rId3"/>
    <p:sldId id="289" r:id="rId4"/>
    <p:sldId id="258" r:id="rId5"/>
    <p:sldId id="260" r:id="rId6"/>
    <p:sldId id="290" r:id="rId7"/>
    <p:sldId id="261" r:id="rId8"/>
    <p:sldId id="291" r:id="rId9"/>
    <p:sldId id="292" r:id="rId10"/>
    <p:sldId id="262" r:id="rId11"/>
    <p:sldId id="293" r:id="rId12"/>
    <p:sldId id="266" r:id="rId13"/>
    <p:sldId id="268" r:id="rId14"/>
    <p:sldId id="264" r:id="rId15"/>
    <p:sldId id="265" r:id="rId16"/>
    <p:sldId id="270" r:id="rId17"/>
    <p:sldId id="271" r:id="rId18"/>
    <p:sldId id="272" r:id="rId19"/>
    <p:sldId id="273" r:id="rId20"/>
    <p:sldId id="274" r:id="rId21"/>
    <p:sldId id="296" r:id="rId22"/>
    <p:sldId id="295" r:id="rId23"/>
    <p:sldId id="294" r:id="rId24"/>
    <p:sldId id="275" r:id="rId25"/>
    <p:sldId id="276" r:id="rId26"/>
    <p:sldId id="297" r:id="rId27"/>
    <p:sldId id="277" r:id="rId28"/>
    <p:sldId id="278" r:id="rId29"/>
    <p:sldId id="279" r:id="rId30"/>
    <p:sldId id="280" r:id="rId31"/>
    <p:sldId id="281" r:id="rId32"/>
    <p:sldId id="282" r:id="rId33"/>
    <p:sldId id="284" r:id="rId34"/>
    <p:sldId id="285" r:id="rId35"/>
    <p:sldId id="287" r:id="rId36"/>
    <p:sldId id="286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67" autoAdjust="0"/>
    <p:restoredTop sz="94660"/>
  </p:normalViewPr>
  <p:slideViewPr>
    <p:cSldViewPr>
      <p:cViewPr varScale="1">
        <p:scale>
          <a:sx n="69" d="100"/>
          <a:sy n="69" d="100"/>
        </p:scale>
        <p:origin x="-14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74;&#1080;&#1088;&#1090;&#1091;&#1072;&#1083;&#1100;&#1085;&#1086;&#1077;%20&#1087;&#1091;&#1090;&#1077;&#1096;&#1077;&#1089;&#1090;&#1074;&#1080;&#1077;\WavLibraryNet_Sound15167%20&#8212;%20&#1082;&#1086;&#1087;&#1080;&#1103;.mp3" TargetMode="Externa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90;&#1072;&#1084;&#1072;&#1083;&#1072;\&#1057;&#1086;&#1083;&#1086;&#1074;&#1100;&#1080;&#1085;&#1099;&#1077;%20&#1090;&#1088;&#1077;&#1083;&#1080;%20-%20&#1079;&#1074;&#1091;&#1082;&#1080;%20&#1087;&#1088;&#1080;&#1088;&#1086;&#1076;&#1099;%20(musico.cc).mp3" TargetMode="Externa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s://ru.wikipedia.org/wiki/%D0%A4%D0%B0%D0%B9%D0%BB:KitaninRomanAleks.jpg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100" y="357166"/>
            <a:ext cx="73581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Georgia" pitchFamily="18" charset="0"/>
              </a:rPr>
              <a:t>Путешествие по родному краю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Georgia" pitchFamily="18" charset="0"/>
              </a:rPr>
              <a:t> « </a:t>
            </a:r>
            <a:r>
              <a:rPr lang="ru-RU" sz="3200" b="1" dirty="0" err="1" smtClean="0">
                <a:solidFill>
                  <a:srgbClr val="FF0000"/>
                </a:solidFill>
                <a:latin typeface="Georgia" pitchFamily="18" charset="0"/>
              </a:rPr>
              <a:t>Тамалинский</a:t>
            </a:r>
            <a:r>
              <a:rPr lang="ru-RU" sz="3200" b="1" dirty="0" smtClean="0">
                <a:solidFill>
                  <a:srgbClr val="FF0000"/>
                </a:solidFill>
                <a:latin typeface="Georgia" pitchFamily="18" charset="0"/>
              </a:rPr>
              <a:t> край родной»</a:t>
            </a:r>
            <a:endParaRPr lang="ru-RU" sz="32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1026" name="Picture 2" descr="C:\Users\Admin\Desktop\миша фото\IMG_0294 (2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4348" y="2071678"/>
            <a:ext cx="7916864" cy="44567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0_ab1bf_b4596325_XXXL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00694" y="214290"/>
            <a:ext cx="3193038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9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riroda-pnz.ru/03_0166871C7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WavLibraryNet_Sound15167 — коп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7929586" y="5786454"/>
            <a:ext cx="733428" cy="733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ловьиные трели - звуки природы (musico.cc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8001024" y="5857892"/>
            <a:ext cx="590552" cy="590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тамала\сергей голицын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3500438"/>
            <a:ext cx="2190750" cy="2828925"/>
          </a:xfrm>
          <a:prstGeom prst="rect">
            <a:avLst/>
          </a:prstGeom>
          <a:noFill/>
        </p:spPr>
      </p:pic>
      <p:pic>
        <p:nvPicPr>
          <p:cNvPr id="1027" name="Picture 3" descr="C:\Users\Admin\Desktop\тамала\княгиня варвара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643702" y="357165"/>
            <a:ext cx="1952628" cy="23756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to-name.ru/images/biography/krylov-ivan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86578" y="357166"/>
            <a:ext cx="1905000" cy="2476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letopisi.org/images/6/66/%D0%A5%D1%83%D0%B4%D0%BE%D0%B6%D0%BD%D0%B8%D0%BA_%D0%B1%D0%BE%D1%80%D0%B8%D1%81%D0%BE%D0%B2_%D0%BC%D1%83%D1%81%D0%B0%D1%82%D0%BE%D0%B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5984" y="214290"/>
            <a:ext cx="2047875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0_ab1bf_b4596325_XXXL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071810"/>
            <a:ext cx="3193038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Admin\Desktop\тамала\0_dd4b5_64ca69b7_X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esktop\тамала\0_dd4c7_8593027d_X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Admin\Desktop\тамала\0_dd4be_97e6f8e5_X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4500562" cy="6858000"/>
          </a:xfrm>
          <a:prstGeom prst="rect">
            <a:avLst/>
          </a:prstGeom>
          <a:noFill/>
        </p:spPr>
      </p:pic>
      <p:pic>
        <p:nvPicPr>
          <p:cNvPr id="3" name="Picture 5" descr="C:\Users\Admin\Desktop\тамала\0_dd4d2_cc17fd2_X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00562" y="0"/>
            <a:ext cx="464343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тамала\Плотникова_Марина_Владимировна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71671" y="524730"/>
            <a:ext cx="4929222" cy="58332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Admin\Desktop\тамала\вишнёвое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Picture 2" descr="C:\Users\Admin\Desktop\0_ab1bf_b4596325_XXXL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285728"/>
            <a:ext cx="3193038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Admin\Desktop\тамала\крылов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86578" y="214290"/>
            <a:ext cx="2133604" cy="30356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itaninRomanAlek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28860" y="500042"/>
            <a:ext cx="4186249" cy="5628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0_ab1bf_b4596325_XXXL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285728"/>
            <a:ext cx="3193038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10</Words>
  <Application>Microsoft Office PowerPoint</Application>
  <PresentationFormat>Экран (4:3)</PresentationFormat>
  <Paragraphs>2</Paragraphs>
  <Slides>36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Баженова </cp:lastModifiedBy>
  <cp:revision>22</cp:revision>
  <dcterms:created xsi:type="dcterms:W3CDTF">2016-06-12T14:29:15Z</dcterms:created>
  <dcterms:modified xsi:type="dcterms:W3CDTF">2020-01-26T17:39:37Z</dcterms:modified>
</cp:coreProperties>
</file>