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6" r:id="rId3"/>
    <p:sldId id="257" r:id="rId4"/>
    <p:sldId id="258" r:id="rId5"/>
    <p:sldId id="259" r:id="rId6"/>
    <p:sldId id="266" r:id="rId7"/>
    <p:sldId id="264" r:id="rId8"/>
    <p:sldId id="265" r:id="rId9"/>
    <p:sldId id="260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6AA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3B6A-5C52-4893-A38A-2B1ECDBCE4EB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1A702-BCB5-48B6-A933-0F75D2B9C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Районное методическое объединение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«Организация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информационно- образовательной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Среды ДОУ в условиях ФГОС»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786346" cy="32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https://img-fotki.yandex.ru/get/94372/200418627.158/0_16da08_4bc2df3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2786082" cy="318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55892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ДС №1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р.п. Тамала Баженова Ю.С.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Е.Ф\DSC037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577" b="20727"/>
          <a:stretch/>
        </p:blipFill>
        <p:spPr bwMode="auto">
          <a:xfrm>
            <a:off x="357158" y="357166"/>
            <a:ext cx="4062420" cy="2771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8604"/>
            <a:ext cx="3286148" cy="2606222"/>
          </a:xfrm>
          <a:prstGeom prst="rect">
            <a:avLst/>
          </a:prstGeom>
          <a:noFill/>
        </p:spPr>
      </p:pic>
      <p:pic>
        <p:nvPicPr>
          <p:cNvPr id="3074" name="Picture 2" descr="https://s26i.storage.yandex.net/rdisk/66e17d5c9409f8d087c80aa0aaa6bd750f38b245e36fa11179bf50e6dd702b92/57be186b/kkZLcMUuvvkwqnSiChkeJ-H-2IC7BNdGicC6J9xpbVNifckjNCImGmSRJOxi9PVQEJf52oREWbZwcewksTtbcQ==?uid=0&amp;filename=DSC03553.JPG&amp;disposition=inline&amp;hash=&amp;limit=0&amp;content_type=image%2Fjpeg&amp;fsize=5142363&amp;hid=92d286a91a07b571ab9718c8d5199bb6&amp;media_type=image&amp;tknv=v2&amp;etag=df46cc65050f7c5763a005132b56c923&amp;rtoken=8gWWZiPfXY5Y&amp;force_default=no&amp;ycrid=na-e63e7d6ccdb6f4276dd17272100102e7-downloader8h&amp;ts=53ad86016b0c0&amp;s=0770882e1571ca8f290625763e8222153a1e247bac8f3d170ec322936b3ca0f8&amp;bp=/35/5/data-0.17:28030970455:51423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82816"/>
            <a:ext cx="4143404" cy="3121307"/>
          </a:xfrm>
          <a:prstGeom prst="rect">
            <a:avLst/>
          </a:prstGeom>
          <a:noFill/>
        </p:spPr>
      </p:pic>
      <p:sp>
        <p:nvSpPr>
          <p:cNvPr id="3076" name="AutoShape 4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fil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38374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7148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применения информационных технологий в детском саду: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357431"/>
            <a:ext cx="81439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 Недостаточный объем знаний об информационных технологиях у педагогов.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 Недостаточная </a:t>
            </a: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техническая оснащённость детских садов.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Информатизация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глобальный социальный процесс, особенность которого состоит в том, что доминирующим видом деятельности в сфере общественного производства является сбор, накопление, обработка, хранение, передача и использование информации.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dmin\Desktop\ar126357411299262_kop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3620013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85728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Участники процесса информатизации дошкольного образования: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2857496"/>
            <a:ext cx="3214710" cy="15716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Администрация ДОУ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4572008"/>
            <a:ext cx="3071834" cy="1714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Дети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8" y="2786058"/>
            <a:ext cx="3000396" cy="16430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Педагоги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flipV="1">
            <a:off x="4143372" y="2214554"/>
            <a:ext cx="642942" cy="1928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825343" flipV="1">
            <a:off x="2697101" y="1720863"/>
            <a:ext cx="642942" cy="1234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9939354" flipV="1">
            <a:off x="5552830" y="1789111"/>
            <a:ext cx="642942" cy="1305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Процесс информатизации включает в себя: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1472" y="1340149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единого информационного образовательного пространства ДОУ;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Использование информационных технологий в воспитательно-образовательном процессе;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Разработку интегрированных занятий;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Проектную деятельность;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Активное использование сети Интернет в образовании.</a:t>
            </a:r>
            <a:endParaRPr lang="ru-RU" sz="2800" b="1" dirty="0" smtClean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 образовательной среды в ДОУ: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643050"/>
            <a:ext cx="5214974" cy="857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Создание материальной базы</a:t>
            </a:r>
            <a:endParaRPr lang="ru-RU" sz="2800" b="1" dirty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143248"/>
            <a:ext cx="5214974" cy="10715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Рациональное и эффективное использование современных ИКТ в образовательном процессе</a:t>
            </a:r>
            <a:endParaRPr lang="ru-RU" sz="2400" b="1" dirty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929198"/>
            <a:ext cx="5214974" cy="10715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Информационная интеграция ДОУ с родителями и педагогической общественностью</a:t>
            </a:r>
            <a:endParaRPr lang="ru-RU" sz="2400" b="1" dirty="0">
              <a:solidFill>
                <a:srgbClr val="2816A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/>
          <p:cNvSpPr/>
          <p:nvPr/>
        </p:nvSpPr>
        <p:spPr>
          <a:xfrm rot="20155200">
            <a:off x="749986" y="334241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906482">
            <a:off x="7548651" y="240367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9367"/>
            <a:ext cx="9396535" cy="69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применения интерактивной доски: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816AA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Презентация;</a:t>
            </a:r>
          </a:p>
          <a:p>
            <a:pPr marL="342900" indent="-342900">
              <a:buClr>
                <a:srgbClr val="2816AA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Интерактивные обучающие программы;</a:t>
            </a:r>
          </a:p>
          <a:p>
            <a:pPr marL="342900" indent="-342900">
              <a:buClr>
                <a:srgbClr val="2816AA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Создание проектов;</a:t>
            </a:r>
          </a:p>
          <a:p>
            <a:pPr marL="342900" indent="-342900">
              <a:buClr>
                <a:srgbClr val="2816AA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Демонстрация наглядного материала;</a:t>
            </a:r>
          </a:p>
          <a:p>
            <a:pPr marL="342900" indent="-342900">
              <a:buClr>
                <a:srgbClr val="2816AA"/>
              </a:buClr>
              <a:buFont typeface="Wingdings" pitchFamily="2" charset="2"/>
              <a:buChar char="v"/>
            </a:pPr>
            <a:r>
              <a:rPr lang="ru-RU" sz="3200" b="1" dirty="0" err="1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3200" b="1" dirty="0" smtClean="0">
                <a:solidFill>
                  <a:srgbClr val="2816AA"/>
                </a:solidFill>
                <a:latin typeface="Times New Roman" pitchFamily="18" charset="0"/>
                <a:cs typeface="Times New Roman" pitchFamily="18" charset="0"/>
              </a:rPr>
              <a:t>- развивающие занятия. </a:t>
            </a:r>
          </a:p>
          <a:p>
            <a:pPr marL="342900" indent="-342900">
              <a:buClr>
                <a:srgbClr val="2816AA"/>
              </a:buClr>
              <a:buFont typeface="Wingdings" pitchFamily="2" charset="2"/>
              <a:buChar char="v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abyforex.ru/images/motiv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3571900"/>
          </a:xfrm>
          <a:prstGeom prst="rect">
            <a:avLst/>
          </a:prstGeom>
          <a:noFill/>
        </p:spPr>
      </p:pic>
      <p:pic>
        <p:nvPicPr>
          <p:cNvPr id="20484" name="Picture 4" descr="http://www.aboutscrapbook.ru/_fr/0/76759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3500462" cy="4298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21429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2816AA"/>
                </a:solidFill>
              </a:rPr>
              <a:t>Электронная библиотека</a:t>
            </a:r>
            <a:endParaRPr lang="ru-RU" sz="2800" b="1" u="sng" dirty="0">
              <a:solidFill>
                <a:srgbClr val="2816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2858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71488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DSC044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825502" cy="2928958"/>
          </a:xfrm>
          <a:prstGeom prst="rect">
            <a:avLst/>
          </a:prstGeom>
          <a:noFill/>
        </p:spPr>
      </p:pic>
      <p:pic>
        <p:nvPicPr>
          <p:cNvPr id="5" name="Рисунок 4" descr="E:\семья)\мама\детский сад\ИРИНА\DSC035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IMG_20160809_094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786214" cy="3105907"/>
          </a:xfrm>
          <a:prstGeom prst="rect">
            <a:avLst/>
          </a:prstGeom>
          <a:noFill/>
        </p:spPr>
      </p:pic>
      <p:pic>
        <p:nvPicPr>
          <p:cNvPr id="1033" name="Picture 9" descr="http://ds-1-tam.okis.ru/files/7/8/3/7836/IMG_1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786214" cy="298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Баженова </cp:lastModifiedBy>
  <cp:revision>28</cp:revision>
  <dcterms:created xsi:type="dcterms:W3CDTF">2016-08-23T12:59:42Z</dcterms:created>
  <dcterms:modified xsi:type="dcterms:W3CDTF">2020-03-14T17:30:36Z</dcterms:modified>
</cp:coreProperties>
</file>