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  <p:sldId id="259" r:id="rId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008000"/>
    <a:srgbClr val="4A95F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59966-F0BB-4F3A-83F9-F0174D912B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26AE7-889B-4E24-99B6-2A04C1D047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FB479-7C41-400F-B2F9-0FA097F6D3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C6274-FC67-47F1-9EB1-70AF4E4932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3E8F6-70A0-4872-95E6-94176B31B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DCA9D-B739-43C1-BD54-8A93EBA395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E9FDF-C39E-461B-BE32-2F9DA3FAC5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1A2AD-CD34-4C44-8C27-09AD0F1B49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DE968-CFCC-4033-A02D-437F73CD60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55C7F-BF58-468B-A50F-C61E13B62D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BCFA7-9C0A-4D0A-A75F-39950E19F8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F20FA04-AEA2-469E-8D7C-B8140BF07F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 l="5907" t="8342" r="5907" b="83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WordArt 5"/>
          <p:cNvSpPr>
            <a:spLocks noChangeArrowheads="1" noChangeShapeType="1" noTextEdit="1"/>
          </p:cNvSpPr>
          <p:nvPr/>
        </p:nvSpPr>
        <p:spPr bwMode="auto">
          <a:xfrm>
            <a:off x="323850" y="404813"/>
            <a:ext cx="5473700" cy="21605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Гимнастика для глаз</a:t>
            </a:r>
          </a:p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"Крошка Енот"</a:t>
            </a:r>
          </a:p>
        </p:txBody>
      </p:sp>
      <p:pic>
        <p:nvPicPr>
          <p:cNvPr id="13315" name="Picture 7"/>
          <p:cNvPicPr>
            <a:picLocks noChangeAspect="1" noChangeArrowheads="1"/>
          </p:cNvPicPr>
          <p:nvPr/>
        </p:nvPicPr>
        <p:blipFill>
          <a:blip r:embed="rId3" cstate="print"/>
          <a:srcRect l="4410" t="7507" r="5670" b="5840"/>
          <a:stretch>
            <a:fillRect/>
          </a:stretch>
        </p:blipFill>
        <p:spPr bwMode="auto">
          <a:xfrm>
            <a:off x="1979613" y="2852738"/>
            <a:ext cx="4032250" cy="2933700"/>
          </a:xfrm>
          <a:prstGeom prst="rect">
            <a:avLst/>
          </a:prstGeom>
          <a:noFill/>
          <a:ln w="76200" cmpd="tri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7" name="Рамка 6"/>
          <p:cNvSpPr/>
          <p:nvPr/>
        </p:nvSpPr>
        <p:spPr>
          <a:xfrm>
            <a:off x="3786182" y="5877272"/>
            <a:ext cx="3090074" cy="980728"/>
          </a:xfrm>
          <a:prstGeom prst="frame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 l="5907" t="8342" r="5907" b="83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0" y="3644900"/>
            <a:ext cx="20669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1" descr="Рисунок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188913"/>
            <a:ext cx="2998788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83" name="Group 15"/>
          <p:cNvGrpSpPr>
            <a:grpSpLocks/>
          </p:cNvGrpSpPr>
          <p:nvPr/>
        </p:nvGrpSpPr>
        <p:grpSpPr bwMode="auto">
          <a:xfrm>
            <a:off x="-3565525" y="260350"/>
            <a:ext cx="3027362" cy="1512888"/>
            <a:chOff x="-1475" y="-374"/>
            <a:chExt cx="2405" cy="1394"/>
          </a:xfrm>
        </p:grpSpPr>
        <p:sp>
          <p:nvSpPr>
            <p:cNvPr id="14353" name="AutoShape 12"/>
            <p:cNvSpPr>
              <a:spLocks noChangeArrowheads="1"/>
            </p:cNvSpPr>
            <p:nvPr/>
          </p:nvSpPr>
          <p:spPr bwMode="auto">
            <a:xfrm>
              <a:off x="-1475" y="-374"/>
              <a:ext cx="1134" cy="747"/>
            </a:xfrm>
            <a:prstGeom prst="cloudCallout">
              <a:avLst>
                <a:gd name="adj1" fmla="val -46824"/>
                <a:gd name="adj2" fmla="val 60310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14354" name="AutoShape 13"/>
            <p:cNvSpPr>
              <a:spLocks noChangeArrowheads="1"/>
            </p:cNvSpPr>
            <p:nvPr/>
          </p:nvSpPr>
          <p:spPr bwMode="auto">
            <a:xfrm>
              <a:off x="-1112" y="0"/>
              <a:ext cx="1452" cy="1020"/>
            </a:xfrm>
            <a:prstGeom prst="cloudCallout">
              <a:avLst>
                <a:gd name="adj1" fmla="val -47519"/>
                <a:gd name="adj2" fmla="val 57551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14355" name="AutoShape 14"/>
            <p:cNvSpPr>
              <a:spLocks noChangeArrowheads="1"/>
            </p:cNvSpPr>
            <p:nvPr/>
          </p:nvSpPr>
          <p:spPr bwMode="auto">
            <a:xfrm>
              <a:off x="-204" y="-374"/>
              <a:ext cx="1134" cy="747"/>
            </a:xfrm>
            <a:prstGeom prst="cloudCallout">
              <a:avLst>
                <a:gd name="adj1" fmla="val -46824"/>
                <a:gd name="adj2" fmla="val 60310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ru-RU"/>
            </a:p>
          </p:txBody>
        </p:sp>
      </p:grpSp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488" y="3789363"/>
            <a:ext cx="16859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24975" y="1341438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7" name="Picture 1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9338" y="2924175"/>
            <a:ext cx="22733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8" name="Picture 2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4005263"/>
            <a:ext cx="1338263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275" y="4941888"/>
            <a:ext cx="1525588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2138" y="0"/>
            <a:ext cx="3036887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92" name="Group 24"/>
          <p:cNvGrpSpPr>
            <a:grpSpLocks/>
          </p:cNvGrpSpPr>
          <p:nvPr/>
        </p:nvGrpSpPr>
        <p:grpSpPr bwMode="auto">
          <a:xfrm>
            <a:off x="-3349625" y="692150"/>
            <a:ext cx="3027362" cy="1512888"/>
            <a:chOff x="-1475" y="-374"/>
            <a:chExt cx="2405" cy="1394"/>
          </a:xfrm>
        </p:grpSpPr>
        <p:sp>
          <p:nvSpPr>
            <p:cNvPr id="14350" name="AutoShape 25"/>
            <p:cNvSpPr>
              <a:spLocks noChangeArrowheads="1"/>
            </p:cNvSpPr>
            <p:nvPr/>
          </p:nvSpPr>
          <p:spPr bwMode="auto">
            <a:xfrm>
              <a:off x="-1475" y="-374"/>
              <a:ext cx="1134" cy="747"/>
            </a:xfrm>
            <a:prstGeom prst="cloudCallout">
              <a:avLst>
                <a:gd name="adj1" fmla="val -46824"/>
                <a:gd name="adj2" fmla="val 60310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14351" name="AutoShape 26"/>
            <p:cNvSpPr>
              <a:spLocks noChangeArrowheads="1"/>
            </p:cNvSpPr>
            <p:nvPr/>
          </p:nvSpPr>
          <p:spPr bwMode="auto">
            <a:xfrm>
              <a:off x="-1112" y="0"/>
              <a:ext cx="1452" cy="1020"/>
            </a:xfrm>
            <a:prstGeom prst="cloudCallout">
              <a:avLst>
                <a:gd name="adj1" fmla="val -47519"/>
                <a:gd name="adj2" fmla="val 57551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14352" name="AutoShape 27"/>
            <p:cNvSpPr>
              <a:spLocks noChangeArrowheads="1"/>
            </p:cNvSpPr>
            <p:nvPr/>
          </p:nvSpPr>
          <p:spPr bwMode="auto">
            <a:xfrm>
              <a:off x="-204" y="-374"/>
              <a:ext cx="1134" cy="747"/>
            </a:xfrm>
            <a:prstGeom prst="cloudCallout">
              <a:avLst>
                <a:gd name="adj1" fmla="val -46824"/>
                <a:gd name="adj2" fmla="val 60310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ru-RU"/>
            </a:p>
          </p:txBody>
        </p:sp>
      </p:grpSp>
      <p:pic>
        <p:nvPicPr>
          <p:cNvPr id="7196" name="Picture 2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4388" y="4005263"/>
            <a:ext cx="16859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7" name="Picture 29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2138" y="260350"/>
            <a:ext cx="3036887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16_Kroshka_Enot-Ot-Обрезать(1 сегмент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6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92 -0.02775 C -0.6092 0.00092 -0.56267 0.02474 -0.50538 0.02474 C -0.43819 0.02474 -0.41389 -0.00162 -0.40347 -0.01735 L -0.39305 -0.03816 C -0.38246 -0.05388 -0.3566 -0.08 -0.28038 -0.08 C -0.23194 -0.08 -0.17604 -0.05642 -0.17604 -0.02775 C -0.17604 0.00092 -0.23194 0.02474 -0.28038 0.02474 C -0.3566 0.02474 -0.38246 -0.00162 -0.39305 -0.01735 L -0.40347 -0.03816 C -0.41389 -0.05388 -0.43819 -0.08 -0.50538 -0.08 C -0.56267 -0.08 -0.6092 -0.05642 -0.6092 -0.02775 Z " pathEditMode="relative" rAng="0" ptsTypes="ffFffffFfff">
                                      <p:cBhvr>
                                        <p:cTn id="1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6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3 0.12717 C 0.07483 0.21017 0.19792 0.27931 0.34705 0.27931 C 0.52344 0.27931 0.58715 0.20277 0.61406 0.15699 L 0.64167 0.09619 C 0.66927 0.05064 0.73698 -0.02497 0.93611 -0.02497 C 1.06371 -0.02497 1.20868 0.04324 1.20868 0.12717 C 1.20868 0.21017 1.06371 0.27931 0.93611 0.27931 C 0.73698 0.27931 0.66927 0.20277 0.64167 0.15699 L 0.61406 0.09619 C 0.58715 0.05064 0.52344 -0.02497 0.34705 -0.02497 C 0.19792 -0.02497 0.07483 0.04324 0.07483 0.12717 Z " pathEditMode="relative" rAng="0" ptsTypes="ffFffffFfff">
                                      <p:cBhvr>
                                        <p:cTn id="21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" presetID="53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9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000"/>
                            </p:stCondLst>
                            <p:childTnLst>
                              <p:par>
                                <p:cTn id="35" presetID="53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41" presetID="53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00"/>
                            </p:stCondLst>
                            <p:childTnLst>
                              <p:par>
                                <p:cTn id="47" presetID="53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4000"/>
                            </p:stCondLst>
                            <p:childTnLst>
                              <p:par>
                                <p:cTn id="53" presetID="26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3 0.12717 C 0.07483 0.21017 0.19792 0.27931 0.34705 0.27931 C 0.52344 0.27931 0.58715 0.20277 0.61406 0.15699 L 0.64167 0.09619 C 0.66927 0.05064 0.73698 -0.02497 0.93611 -0.02497 C 1.06371 -0.02497 1.20868 0.04324 1.20868 0.12717 C 1.20868 0.21017 1.06371 0.27931 0.93611 0.27931 C 0.73698 0.27931 0.66927 0.20277 0.64167 0.15699 L 0.61406 0.09619 C 0.58715 0.05064 0.52344 -0.02497 0.34705 -0.02497 C 0.19792 -0.02497 0.07483 0.04324 0.07483 0.12717 Z " pathEditMode="relative" rAng="0" ptsTypes="ffFffffFfff">
                                      <p:cBhvr>
                                        <p:cTn id="54" dur="1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6000"/>
                            </p:stCondLst>
                            <p:childTnLst>
                              <p:par>
                                <p:cTn id="56" presetID="53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0"/>
                            </p:stCondLst>
                            <p:childTnLst>
                              <p:par>
                                <p:cTn id="62" presetID="53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2" cstate="print"/>
          <a:srcRect l="5907" t="8342" r="5907" b="83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86238" cy="1143000"/>
          </a:xfrm>
        </p:spPr>
        <p:txBody>
          <a:bodyPr/>
          <a:lstStyle/>
          <a:p>
            <a:pPr algn="l" eaLnBrk="1" hangingPunct="1"/>
            <a:r>
              <a:rPr lang="ru-RU" b="1" smtClean="0">
                <a:solidFill>
                  <a:srgbClr val="008000"/>
                </a:solidFill>
              </a:rPr>
              <a:t>Автор:</a:t>
            </a:r>
          </a:p>
        </p:txBody>
      </p:sp>
      <p:sp>
        <p:nvSpPr>
          <p:cNvPr id="15363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23528" y="476672"/>
            <a:ext cx="5256212" cy="334168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800" b="1" dirty="0" smtClean="0"/>
              <a:t>  </a:t>
            </a:r>
            <a:r>
              <a:rPr lang="ru-RU" sz="2800" b="1" dirty="0" smtClean="0"/>
              <a:t>            </a:t>
            </a:r>
            <a:endParaRPr lang="ru-RU" sz="2800" b="1" dirty="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800" b="1" dirty="0" smtClean="0"/>
              <a:t>  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800" b="1" dirty="0" smtClean="0"/>
              <a:t>Баженова Юлия Сергеевна </a:t>
            </a:r>
            <a:endParaRPr lang="ru-RU" sz="2800" b="1" dirty="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800" b="1" dirty="0" smtClean="0"/>
              <a:t>МБДОУ  ДС №1р.п. Тамала</a:t>
            </a:r>
            <a:endParaRPr lang="ru-RU" sz="2800" b="1" dirty="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800" b="1" dirty="0" smtClean="0"/>
              <a:t>Пензенской </a:t>
            </a:r>
            <a:r>
              <a:rPr lang="ru-RU" sz="2800" b="1" dirty="0" smtClean="0"/>
              <a:t>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22</Words>
  <Application>Microsoft Office PowerPoint</Application>
  <PresentationFormat>Экран (4:3)</PresentationFormat>
  <Paragraphs>8</Paragraphs>
  <Slides>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Оформление по умолчанию</vt:lpstr>
      <vt:lpstr>Слайд 1</vt:lpstr>
      <vt:lpstr>Слайд 2</vt:lpstr>
      <vt:lpstr>Автор: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</dc:creator>
  <cp:lastModifiedBy>Баженова </cp:lastModifiedBy>
  <cp:revision>13</cp:revision>
  <dcterms:created xsi:type="dcterms:W3CDTF">2011-10-29T15:52:10Z</dcterms:created>
  <dcterms:modified xsi:type="dcterms:W3CDTF">2020-03-10T13:43:01Z</dcterms:modified>
</cp:coreProperties>
</file>