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0015-4364-48B7-AE3E-A41E5CD5BED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0639E-49B3-4CC9-A875-24C612D16AB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0015-4364-48B7-AE3E-A41E5CD5BED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639E-49B3-4CC9-A875-24C612D16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0015-4364-48B7-AE3E-A41E5CD5BED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639E-49B3-4CC9-A875-24C612D16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5F0015-4364-48B7-AE3E-A41E5CD5BED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9D0639E-49B3-4CC9-A875-24C612D16AB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0015-4364-48B7-AE3E-A41E5CD5BED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639E-49B3-4CC9-A875-24C612D16AB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0015-4364-48B7-AE3E-A41E5CD5BED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639E-49B3-4CC9-A875-24C612D16AB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639E-49B3-4CC9-A875-24C612D16A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0015-4364-48B7-AE3E-A41E5CD5BED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0015-4364-48B7-AE3E-A41E5CD5BED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639E-49B3-4CC9-A875-24C612D16AB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0015-4364-48B7-AE3E-A41E5CD5BED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639E-49B3-4CC9-A875-24C612D16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5F0015-4364-48B7-AE3E-A41E5CD5BED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D0639E-49B3-4CC9-A875-24C612D16A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0015-4364-48B7-AE3E-A41E5CD5BED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D0639E-49B3-4CC9-A875-24C612D16A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5F0015-4364-48B7-AE3E-A41E5CD5BED7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9D0639E-49B3-4CC9-A875-24C612D16AB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Если я пойду в лесок.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>МБДОУДС№1       </a:t>
            </a:r>
            <a:r>
              <a:rPr lang="ru-RU" sz="1800" b="1" dirty="0" err="1" smtClean="0"/>
              <a:t>Хозина</a:t>
            </a:r>
            <a:r>
              <a:rPr lang="ru-RU" sz="1800" b="1" dirty="0" smtClean="0"/>
              <a:t> Л.Н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Лесная </a:t>
            </a:r>
            <a:r>
              <a:rPr lang="ru-RU" dirty="0" smtClean="0"/>
              <a:t>азбука</a:t>
            </a:r>
            <a:endParaRPr lang="ru-RU" dirty="0"/>
          </a:p>
        </p:txBody>
      </p:sp>
      <p:pic>
        <p:nvPicPr>
          <p:cNvPr id="21508" name="Picture 4" descr="http://i1.ytimg.com/vi/y0xOdMDa98Q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424936" cy="4779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Если я пойду в лесок</a:t>
            </a:r>
            <a:br>
              <a:rPr lang="ru-RU" sz="3200" dirty="0" smtClean="0"/>
            </a:br>
            <a:r>
              <a:rPr lang="ru-RU" sz="3200" dirty="0" smtClean="0"/>
              <a:t>И сорву ромашку.</a:t>
            </a:r>
            <a:endParaRPr lang="ru-RU" sz="3200" dirty="0"/>
          </a:p>
        </p:txBody>
      </p:sp>
      <p:pic>
        <p:nvPicPr>
          <p:cNvPr id="6" name="Содержимое 5" descr="https://i.pinimg.com/736x/0d/05/6e/0d056ef61db875357ae15e64bcb5317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208912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9361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Если съем я пирожок</a:t>
            </a:r>
            <a:br>
              <a:rPr lang="ru-RU" sz="3200" dirty="0" smtClean="0"/>
            </a:br>
            <a:r>
              <a:rPr lang="ru-RU" sz="3200" dirty="0" smtClean="0"/>
              <a:t>И выброшу бумажку.</a:t>
            </a:r>
            <a:endParaRPr lang="ru-RU" sz="3200" dirty="0"/>
          </a:p>
        </p:txBody>
      </p:sp>
      <p:pic>
        <p:nvPicPr>
          <p:cNvPr id="4" name="Содержимое 3" descr="https://ds05.infourok.ru/uploads/ex/009b/0009d822-6497535a/hello_html_616f3cf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848872" cy="541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Если хлебушка кусок </a:t>
            </a:r>
            <a:br>
              <a:rPr lang="ru-RU" sz="3200" dirty="0" smtClean="0"/>
            </a:br>
            <a:r>
              <a:rPr lang="ru-RU" sz="3200" dirty="0" smtClean="0"/>
              <a:t>На пеньке оставлю.</a:t>
            </a:r>
            <a:endParaRPr lang="ru-RU" sz="3200" dirty="0"/>
          </a:p>
        </p:txBody>
      </p:sp>
      <p:pic>
        <p:nvPicPr>
          <p:cNvPr id="4" name="Содержимое 3" descr="https://avatars.mds.yandex.net/get-pdb/992060/3c58d950-1cbd-46c4-8423-99390ce3e88e/s12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56895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Если ветку подвяжу,</a:t>
            </a:r>
            <a:br>
              <a:rPr lang="ru-RU" dirty="0" smtClean="0"/>
            </a:br>
            <a:r>
              <a:rPr lang="ru-RU" dirty="0" smtClean="0"/>
              <a:t>Колышек подставлю.</a:t>
            </a:r>
            <a:endParaRPr lang="ru-RU" dirty="0"/>
          </a:p>
        </p:txBody>
      </p:sp>
      <p:pic>
        <p:nvPicPr>
          <p:cNvPr id="4" name="Содержимое 3" descr="https://ds05.infourok.ru/uploads/ex/0e07/00082456-a7062037/hello_html_m7eb79e1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124744"/>
            <a:ext cx="813690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Если разведу костёр,</a:t>
            </a:r>
            <a:br>
              <a:rPr lang="ru-RU" sz="3200" dirty="0" smtClean="0"/>
            </a:br>
            <a:r>
              <a:rPr lang="ru-RU" sz="3200" dirty="0" smtClean="0"/>
              <a:t>А тушить не буду.</a:t>
            </a:r>
            <a:endParaRPr lang="ru-RU" sz="3200" dirty="0"/>
          </a:p>
        </p:txBody>
      </p:sp>
      <p:pic>
        <p:nvPicPr>
          <p:cNvPr id="4" name="Содержимое 3" descr="http://kaltansolnishko.ucoz.ru/_si/0/0101136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56895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Если сильно насорю</a:t>
            </a:r>
            <a:br>
              <a:rPr lang="ru-RU" sz="3200" dirty="0" smtClean="0"/>
            </a:br>
            <a:r>
              <a:rPr lang="ru-RU" sz="3200" dirty="0" smtClean="0"/>
              <a:t>И убрать забуду.</a:t>
            </a:r>
            <a:endParaRPr lang="ru-RU" sz="3200" dirty="0"/>
          </a:p>
        </p:txBody>
      </p:sp>
      <p:pic>
        <p:nvPicPr>
          <p:cNvPr id="4" name="Содержимое 3" descr="http://xn----7sbb3aaldicno5bm3eh.xn--p1ai/99/0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13690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Если мусор уберу,</a:t>
            </a:r>
            <a:br>
              <a:rPr lang="ru-RU" sz="3200" dirty="0" smtClean="0"/>
            </a:br>
            <a:r>
              <a:rPr lang="ru-RU" sz="3200" dirty="0" smtClean="0"/>
              <a:t>Банку закопаю.</a:t>
            </a:r>
            <a:endParaRPr lang="ru-RU" sz="3200" dirty="0"/>
          </a:p>
        </p:txBody>
      </p:sp>
      <p:pic>
        <p:nvPicPr>
          <p:cNvPr id="4" name="Содержимое 3" descr="http://900igr.net/up/datai/200331/0010-012-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84887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Я люблю свою природу,</a:t>
            </a:r>
            <a:br>
              <a:rPr lang="ru-RU" sz="3200" dirty="0" smtClean="0"/>
            </a:br>
            <a:r>
              <a:rPr lang="ru-RU" sz="3200" dirty="0" smtClean="0"/>
              <a:t>Я ей помогаю!</a:t>
            </a:r>
            <a:endParaRPr lang="ru-RU" sz="3200" dirty="0"/>
          </a:p>
        </p:txBody>
      </p:sp>
      <p:pic>
        <p:nvPicPr>
          <p:cNvPr id="4" name="Содержимое 3" descr="https://multiurok.ru/img/218665/image_5ad59bdacbf5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9288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142</TotalTime>
  <Words>43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МБДОУДС№1       Хозина Л.Н Лесная азбука</vt:lpstr>
      <vt:lpstr>Если я пойду в лесок И сорву ромашку.</vt:lpstr>
      <vt:lpstr>Если съем я пирожок И выброшу бумажку.</vt:lpstr>
      <vt:lpstr>Если хлебушка кусок  На пеньке оставлю.</vt:lpstr>
      <vt:lpstr>Если ветку подвяжу, Колышек подставлю.</vt:lpstr>
      <vt:lpstr>Если разведу костёр, А тушить не буду.</vt:lpstr>
      <vt:lpstr>Если сильно насорю И убрать забуду.</vt:lpstr>
      <vt:lpstr>Если мусор уберу, Банку закопаю.</vt:lpstr>
      <vt:lpstr>Я люблю свою природу, Я ей помогаю!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Лидия</dc:creator>
  <cp:lastModifiedBy>Пользователь Windows</cp:lastModifiedBy>
  <cp:revision>16</cp:revision>
  <dcterms:created xsi:type="dcterms:W3CDTF">2019-12-01T17:10:06Z</dcterms:created>
  <dcterms:modified xsi:type="dcterms:W3CDTF">2020-11-25T19:40:56Z</dcterms:modified>
</cp:coreProperties>
</file>