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72206B-2CB7-41FD-9F24-A11DA0DC44B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91BA9A-D6CA-4E91-BC46-867C9E1679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872208"/>
          </a:xfrm>
        </p:spPr>
        <p:txBody>
          <a:bodyPr/>
          <a:lstStyle/>
          <a:p>
            <a:r>
              <a:rPr lang="ru-RU" dirty="0" smtClean="0"/>
              <a:t>Мамы есть у всех.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854696" cy="165618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МБДОУДС№1</a:t>
            </a:r>
          </a:p>
          <a:p>
            <a:pPr algn="r"/>
            <a:r>
              <a:rPr lang="ru-RU" dirty="0" err="1" smtClean="0"/>
              <a:t>Хозина</a:t>
            </a:r>
            <a:r>
              <a:rPr lang="ru-RU" dirty="0" smtClean="0"/>
              <a:t>  Лидия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Медведица с медвежатами.</a:t>
            </a:r>
            <a:endParaRPr lang="ru-RU" dirty="0"/>
          </a:p>
        </p:txBody>
      </p:sp>
      <p:pic>
        <p:nvPicPr>
          <p:cNvPr id="4" name="Содержимое 3" descr="https://avatars.mds.yandex.net/get-pdb/251121/c177615c-32b9-4fb8-b223-6fca381d2c22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891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Зайчиха с зайчатами.</a:t>
            </a:r>
            <a:endParaRPr lang="ru-RU" dirty="0"/>
          </a:p>
        </p:txBody>
      </p:sp>
      <p:pic>
        <p:nvPicPr>
          <p:cNvPr id="4" name="Содержимое 3" descr="http://cs7002.vk.me/v7002684/15f4a/OweF94nuSf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Утка с утятами.</a:t>
            </a:r>
            <a:endParaRPr lang="ru-RU" dirty="0"/>
          </a:p>
        </p:txBody>
      </p:sp>
      <p:pic>
        <p:nvPicPr>
          <p:cNvPr id="4" name="Содержимое 3" descr="http://mobfanru.org/files/pics/original/pticy-utki-zhivotnye-346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3528392" cy="32403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Настоящая семья: </a:t>
            </a:r>
            <a:br>
              <a:rPr lang="ru-RU" sz="2000" dirty="0" smtClean="0"/>
            </a:br>
            <a:r>
              <a:rPr lang="ru-RU" sz="2000" dirty="0" smtClean="0"/>
              <a:t>Мама, папа и дитя —</a:t>
            </a:r>
            <a:br>
              <a:rPr lang="ru-RU" sz="2000" dirty="0" smtClean="0"/>
            </a:br>
            <a:r>
              <a:rPr lang="ru-RU" sz="2000" dirty="0" smtClean="0"/>
              <a:t>Дитятко родное, </a:t>
            </a:r>
            <a:br>
              <a:rPr lang="ru-RU" sz="2000" dirty="0" smtClean="0"/>
            </a:br>
            <a:r>
              <a:rPr lang="ru-RU" sz="2000" dirty="0" smtClean="0"/>
              <a:t>               Солнце золотое!</a:t>
            </a:r>
            <a:br>
              <a:rPr lang="ru-RU" sz="2000" dirty="0" smtClean="0"/>
            </a:br>
            <a:r>
              <a:rPr lang="ru-RU" sz="2000" dirty="0" smtClean="0"/>
              <a:t>Милое создание </a:t>
            </a:r>
            <a:br>
              <a:rPr lang="ru-RU" sz="2000" dirty="0" smtClean="0"/>
            </a:br>
            <a:r>
              <a:rPr lang="ru-RU" sz="2000" dirty="0" smtClean="0"/>
              <a:t>            Вам на любованье. </a:t>
            </a:r>
            <a:endParaRPr lang="ru-RU" sz="2000" dirty="0"/>
          </a:p>
        </p:txBody>
      </p:sp>
      <p:pic>
        <p:nvPicPr>
          <p:cNvPr id="4" name="Содержимое 3" descr="https://fs00.infourok.ru/images/doc/176/201511/im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80728"/>
            <a:ext cx="5194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8883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Коза с козлятами.</a:t>
            </a:r>
            <a:endParaRPr lang="ru-RU" dirty="0"/>
          </a:p>
        </p:txBody>
      </p:sp>
      <p:pic>
        <p:nvPicPr>
          <p:cNvPr id="4" name="Содержимое 3" descr="https://g.io.ua/img_aa/large/2151/55/215155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36904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Лошадь с жеребёнком.</a:t>
            </a:r>
            <a:endParaRPr lang="ru-RU" dirty="0"/>
          </a:p>
        </p:txBody>
      </p:sp>
      <p:pic>
        <p:nvPicPr>
          <p:cNvPr id="4" name="Содержимое 3" descr="https://im0-tub-ru.yandex.net/i?id=9305ccabdfa14107bf5818d8bade6c08-l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Свинья с поросятами.</a:t>
            </a:r>
            <a:endParaRPr lang="ru-RU" dirty="0"/>
          </a:p>
        </p:txBody>
      </p:sp>
      <p:pic>
        <p:nvPicPr>
          <p:cNvPr id="4" name="Содержимое 3" descr="http://animalsfoto.com/photo/db/db21611c235843bbd491ec5711f02b3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68760"/>
            <a:ext cx="8424937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Корова с телятами.</a:t>
            </a:r>
            <a:endParaRPr lang="ru-RU" dirty="0"/>
          </a:p>
        </p:txBody>
      </p:sp>
      <p:pic>
        <p:nvPicPr>
          <p:cNvPr id="4" name="Содержимое 3" descr="http://www.stihi.ru/pics/2017/10/09/16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089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Курочка с цыплятами.</a:t>
            </a:r>
            <a:endParaRPr lang="ru-RU" dirty="0"/>
          </a:p>
        </p:txBody>
      </p:sp>
      <p:pic>
        <p:nvPicPr>
          <p:cNvPr id="4" name="Содержимое 3" descr="http://900igr.net/up/datai/125828/0017-018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3690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Собака со щенятами.</a:t>
            </a:r>
            <a:endParaRPr lang="ru-RU" dirty="0"/>
          </a:p>
        </p:txBody>
      </p:sp>
      <p:pic>
        <p:nvPicPr>
          <p:cNvPr id="6" name="Содержимое 5" descr="http://mtdata.ru/u24/photoC851/20222621701-0/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24744"/>
            <a:ext cx="820891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Кошка с котятами.</a:t>
            </a:r>
            <a:endParaRPr lang="ru-RU" dirty="0"/>
          </a:p>
        </p:txBody>
      </p:sp>
      <p:pic>
        <p:nvPicPr>
          <p:cNvPr id="4" name="Содержимое 3" descr="http://animal-store.ru/img/2015/043023/313258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36904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54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Мамы есть у всех.</vt:lpstr>
      <vt:lpstr>Настоящая семья:  Мама, папа и дитя — Дитятко родное,                 Солнце золотое! Милое создание              Вам на любованье. </vt:lpstr>
      <vt:lpstr>Коза с козлятами.</vt:lpstr>
      <vt:lpstr>Лошадь с жеребёнком.</vt:lpstr>
      <vt:lpstr>Свинья с поросятами.</vt:lpstr>
      <vt:lpstr>Корова с телятами.</vt:lpstr>
      <vt:lpstr>Курочка с цыплятами.</vt:lpstr>
      <vt:lpstr>Собака со щенятами.</vt:lpstr>
      <vt:lpstr>Кошка с котятами.</vt:lpstr>
      <vt:lpstr>Медведица с медвежатами.</vt:lpstr>
      <vt:lpstr>Зайчиха с зайчатами.</vt:lpstr>
      <vt:lpstr>Утка с утятами.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Мамы есть у всех.</dc:title>
  <dc:creator>Дом</dc:creator>
  <cp:lastModifiedBy>Пользователь Windows</cp:lastModifiedBy>
  <cp:revision>4</cp:revision>
  <dcterms:created xsi:type="dcterms:W3CDTF">2018-03-13T08:17:14Z</dcterms:created>
  <dcterms:modified xsi:type="dcterms:W3CDTF">2020-11-23T19:51:26Z</dcterms:modified>
</cp:coreProperties>
</file>