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0" r:id="rId3"/>
    <p:sldId id="265" r:id="rId4"/>
    <p:sldId id="259" r:id="rId5"/>
    <p:sldId id="267" r:id="rId6"/>
    <p:sldId id="264" r:id="rId7"/>
    <p:sldId id="266" r:id="rId8"/>
    <p:sldId id="257" r:id="rId9"/>
    <p:sldId id="262" r:id="rId10"/>
    <p:sldId id="263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99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04D58-CAE2-4713-9676-35D1335E1BA3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E9F10-F29B-4A69-9A82-E7C063170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590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E9F10-F29B-4A69-9A82-E7C063170B6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260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16.08.2018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9390036" cy="68870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5334744" cy="4176464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>
                <a:solidFill>
                  <a:srgbClr val="FF0000"/>
                </a:solidFill>
              </a:rPr>
              <a:t>« Осень </a:t>
            </a:r>
            <a:r>
              <a:rPr lang="ru-RU" sz="8800" dirty="0" smtClean="0">
                <a:solidFill>
                  <a:srgbClr val="FF0000"/>
                </a:solidFill>
              </a:rPr>
              <a:t>очень </a:t>
            </a:r>
            <a:r>
              <a:rPr lang="ru-RU" sz="8800" dirty="0" smtClean="0">
                <a:solidFill>
                  <a:srgbClr val="FF0000"/>
                </a:solidFill>
              </a:rPr>
              <a:t>хороша…»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4857760"/>
            <a:ext cx="3571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Воспитатель: Карапетян К.Ш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9153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04088"/>
            <a:ext cx="7931224" cy="7086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                    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В садах поспевают фрукты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280920" cy="5094237"/>
          </a:xfrm>
        </p:spPr>
      </p:pic>
    </p:spTree>
    <p:extLst>
      <p:ext uri="{BB962C8B-B14F-4D97-AF65-F5344CB8AC3E}">
        <p14:creationId xmlns="" xmlns:p14="http://schemas.microsoft.com/office/powerpoint/2010/main" val="773144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23036" y="548681"/>
            <a:ext cx="8381412" cy="12961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Листочки танцуют, листочки кружатся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И ярким ковром мне под ноги ложатся.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Бросаюсь я листьями вверх наугад-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я тоже устроить могу листопад!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Acer\Desktop\CHto-delat-osenyu.-Detskie-igry-na-ulitse-13 — копия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64" y="4572847"/>
            <a:ext cx="3168352" cy="2113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er\Desktop\d999e79eb1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616" y="4558427"/>
            <a:ext cx="3137303" cy="2070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cer\Desktop\luchshie-detskie-osennie-igry-na-svezhem-vozduhe_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2366206" cy="2103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cer\Desktop\igry-dlya-detej-osenyu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646" y="2066020"/>
            <a:ext cx="3323209" cy="2492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cer\Desktop\10323860456_1f90ed6d81_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353" y="1844824"/>
            <a:ext cx="3151870" cy="20211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9872" y="4869160"/>
            <a:ext cx="23485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Осенняя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прогулка</a:t>
            </a:r>
          </a:p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           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29233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0000">
        <p:cut/>
      </p:transition>
    </mc:Choice>
    <mc:Fallback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3399"/>
                </a:solidFill>
              </a:rPr>
              <a:t>Падают, падают листья</a:t>
            </a:r>
            <a:br>
              <a:rPr lang="ru-RU" sz="3200" b="1" dirty="0" smtClean="0">
                <a:solidFill>
                  <a:srgbClr val="FF3399"/>
                </a:solidFill>
              </a:rPr>
            </a:br>
            <a:r>
              <a:rPr lang="ru-RU" sz="3200" b="1" dirty="0" smtClean="0">
                <a:solidFill>
                  <a:srgbClr val="FF3399"/>
                </a:solidFill>
              </a:rPr>
              <a:t>В нашем саду листопад…</a:t>
            </a:r>
            <a:endParaRPr lang="ru-RU" sz="3200" b="1" dirty="0">
              <a:solidFill>
                <a:srgbClr val="FF3399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8064" y="1988840"/>
            <a:ext cx="3672408" cy="864096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r>
              <a:rPr lang="ru-RU" sz="1800" dirty="0" smtClean="0"/>
              <a:t>Вот на ветке лист кленовый,</a:t>
            </a:r>
          </a:p>
          <a:p>
            <a:r>
              <a:rPr lang="ru-RU" sz="1800" dirty="0" smtClean="0"/>
              <a:t>Нынче он совсем как новый!</a:t>
            </a:r>
          </a:p>
          <a:p>
            <a:r>
              <a:rPr lang="ru-RU" sz="1800" dirty="0" smtClean="0"/>
              <a:t>Весь румяный, золотой,</a:t>
            </a:r>
          </a:p>
          <a:p>
            <a:r>
              <a:rPr lang="ru-RU" sz="1800" dirty="0" smtClean="0"/>
              <a:t>Ты </a:t>
            </a:r>
            <a:r>
              <a:rPr lang="ru-RU" sz="1800" dirty="0" err="1" smtClean="0"/>
              <a:t>куда,листок</a:t>
            </a:r>
            <a:r>
              <a:rPr lang="ru-RU" sz="1800" dirty="0" smtClean="0"/>
              <a:t>? Постой!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    </a:t>
            </a:r>
            <a:r>
              <a:rPr lang="ru-RU" sz="1800" dirty="0" err="1" smtClean="0"/>
              <a:t>В.Берестов</a:t>
            </a:r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  <a:p>
            <a:r>
              <a:rPr lang="ru-RU" sz="1800" dirty="0" smtClean="0"/>
              <a:t>Утром мы во двор идем,</a:t>
            </a:r>
          </a:p>
          <a:p>
            <a:r>
              <a:rPr lang="ru-RU" sz="1800" dirty="0" smtClean="0"/>
              <a:t>Листья сыплются дождем,</a:t>
            </a:r>
          </a:p>
          <a:p>
            <a:r>
              <a:rPr lang="ru-RU" sz="1800" dirty="0" smtClean="0"/>
              <a:t>Под ногами шелестят,</a:t>
            </a:r>
          </a:p>
          <a:p>
            <a:r>
              <a:rPr lang="ru-RU" sz="1800" dirty="0" smtClean="0"/>
              <a:t>И </a:t>
            </a:r>
            <a:r>
              <a:rPr lang="ru-RU" sz="1800" dirty="0" err="1" smtClean="0"/>
              <a:t>летят,летят,летят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      </a:t>
            </a:r>
            <a:r>
              <a:rPr lang="ru-RU" sz="1800" dirty="0" err="1" smtClean="0"/>
              <a:t>Е.Трутнева</a:t>
            </a:r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60848"/>
            <a:ext cx="4762405" cy="4464496"/>
          </a:xfrm>
        </p:spPr>
      </p:pic>
    </p:spTree>
    <p:extLst>
      <p:ext uri="{BB962C8B-B14F-4D97-AF65-F5344CB8AC3E}">
        <p14:creationId xmlns="" xmlns:p14="http://schemas.microsoft.com/office/powerpoint/2010/main" val="844162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0000">
        <p:cut/>
      </p:transition>
    </mc:Choice>
    <mc:Fallback>
      <p:transition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cer\Desktop\Шаблон-кленового-листа.-Лист-клена.-Шаблон-листа-клена-на-осенний-утренник.-Лист-клена-своими-руками.-Сторона-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6" y="4581128"/>
            <a:ext cx="1560714" cy="163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cer\Desktop\zheltye-listya-beryoz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827" y="4282969"/>
            <a:ext cx="2260160" cy="2058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list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291584"/>
            <a:ext cx="2079159" cy="1806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cer\Desktop\imgprevie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062" y="1702819"/>
            <a:ext cx="1847850" cy="1971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cer\Desktop\2e7cd1d247b0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77" y="3152378"/>
            <a:ext cx="257175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58565" y="4010449"/>
            <a:ext cx="1228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дуба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505" y="568671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клена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419872" y="564054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липы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6406513" y="3913637"/>
            <a:ext cx="1903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рябины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22344" y="6061938"/>
            <a:ext cx="1671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березы</a:t>
            </a:r>
            <a:endParaRPr lang="ru-RU" dirty="0"/>
          </a:p>
        </p:txBody>
      </p:sp>
      <p:pic>
        <p:nvPicPr>
          <p:cNvPr id="1034" name="Picture 10" descr="C:\Users\Acer\Desktop\depositphotos_8373314-Poplar-leaf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193" y="866245"/>
            <a:ext cx="1982641" cy="1673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82193" y="243093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тополя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246128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Лист вербы</a:t>
            </a:r>
            <a:endParaRPr lang="ru-RU" dirty="0"/>
          </a:p>
        </p:txBody>
      </p:sp>
      <p:pic>
        <p:nvPicPr>
          <p:cNvPr id="1036" name="Picture 12" descr="C:\Users\Acer\Desktop\14725977-isolierten-weidenblatt-ber-wei-em-hintergrun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841" y="1066193"/>
            <a:ext cx="2222500" cy="1473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44533" y="158359"/>
            <a:ext cx="6890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Разные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–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3399"/>
                </a:solidFill>
              </a:rPr>
              <a:t>разные </a:t>
            </a:r>
            <a:r>
              <a:rPr lang="ru-RU" sz="4000" b="1" dirty="0" smtClean="0">
                <a:solidFill>
                  <a:srgbClr val="0070C0"/>
                </a:solidFill>
              </a:rPr>
              <a:t>листья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065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ладимир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78" y="493912"/>
            <a:ext cx="4438622" cy="6364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139952" y="1196752"/>
            <a:ext cx="216024" cy="792088"/>
          </a:xfrm>
        </p:spPr>
        <p:txBody>
          <a:bodyPr/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75937"/>
            <a:ext cx="2880320" cy="3769309"/>
          </a:xfrm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56166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/>
              <a:t>Дождь по улице идет,</a:t>
            </a:r>
          </a:p>
          <a:p>
            <a:r>
              <a:rPr lang="ru-RU" sz="2000" dirty="0"/>
              <a:t>Мокрая дорога,</a:t>
            </a:r>
          </a:p>
          <a:p>
            <a:r>
              <a:rPr lang="ru-RU" sz="2000" dirty="0"/>
              <a:t>Много капель на стекле,</a:t>
            </a:r>
          </a:p>
          <a:p>
            <a:r>
              <a:rPr lang="ru-RU" sz="2000" dirty="0"/>
              <a:t>А тепла немного.</a:t>
            </a:r>
          </a:p>
          <a:p>
            <a:r>
              <a:rPr lang="ru-RU" sz="2000" dirty="0"/>
              <a:t>Как осенние грибы,</a:t>
            </a:r>
          </a:p>
          <a:p>
            <a:r>
              <a:rPr lang="ru-RU" sz="2000" dirty="0"/>
              <a:t>Зонтики мы носим,</a:t>
            </a:r>
          </a:p>
          <a:p>
            <a:r>
              <a:rPr lang="ru-RU" sz="2000" dirty="0"/>
              <a:t>Потому что на дворе</a:t>
            </a:r>
          </a:p>
          <a:p>
            <a:r>
              <a:rPr lang="ru-RU" sz="2000" dirty="0"/>
              <a:t>Наступила осень.</a:t>
            </a:r>
          </a:p>
          <a:p>
            <a:r>
              <a:rPr lang="ru-RU" sz="2000" i="1" dirty="0" smtClean="0"/>
              <a:t>                        В</a:t>
            </a:r>
            <a:r>
              <a:rPr lang="ru-RU" sz="2000" i="1" dirty="0"/>
              <a:t>. </a:t>
            </a:r>
            <a:r>
              <a:rPr lang="ru-RU" sz="2000" i="1" dirty="0" err="1"/>
              <a:t>Семернин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519525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581528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</a:t>
            </a:r>
            <a:r>
              <a:rPr lang="ru-RU" b="1" dirty="0" smtClean="0"/>
              <a:t>Осенний лес</a:t>
            </a:r>
            <a:endParaRPr lang="ru-RU" b="1" dirty="0"/>
          </a:p>
        </p:txBody>
      </p:sp>
      <p:pic>
        <p:nvPicPr>
          <p:cNvPr id="1027" name="Picture 3" descr="C:\Users\Acer\Desktop\hudozhnik-zainulin-ekaterinburg-kartina-maslom-v-osennem-les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84976" cy="5524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54123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solidFill>
                  <a:srgbClr val="7030A0"/>
                </a:solidFill>
              </a:rPr>
              <a:t>Птицы осенью улетают на юг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3" y="1426144"/>
            <a:ext cx="4439394" cy="4892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68760"/>
            <a:ext cx="1286054" cy="2010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482" y="2839018"/>
            <a:ext cx="1362265" cy="20672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17" y="4506540"/>
            <a:ext cx="1419423" cy="2010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747" y="908720"/>
            <a:ext cx="1343212" cy="20291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167" y="5016902"/>
            <a:ext cx="2060448" cy="10713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83844" y="608827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Грач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50599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57606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Но многие птицы остаются зимовать </a:t>
            </a:r>
            <a:endParaRPr lang="ru-RU" sz="4000" dirty="0"/>
          </a:p>
        </p:txBody>
      </p:sp>
      <p:pic>
        <p:nvPicPr>
          <p:cNvPr id="1028" name="Picture 4" descr="C:\Users\Acer\Desktop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9" y="1244355"/>
            <a:ext cx="2176649" cy="16740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42145_html_m331ff5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10" y="4454050"/>
            <a:ext cx="2518732" cy="1889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cer\Desktop\bird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195" y="990175"/>
            <a:ext cx="2353820" cy="18889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cer\Desktop\29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082" y="1553299"/>
            <a:ext cx="1613346" cy="19587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cer\Desktop\which10-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088" y="1116448"/>
            <a:ext cx="1905000" cy="1419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cer\Desktop\x_00bad3c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4" y="4301977"/>
            <a:ext cx="3635809" cy="25560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cer\Desktop\0_6ef64_6d979711_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176" y="3053067"/>
            <a:ext cx="1524000" cy="1046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144375" y="2868402"/>
            <a:ext cx="110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голубь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44268" y="2944655"/>
            <a:ext cx="1407670" cy="382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снегирь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08104" y="4099231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воробей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64958" y="2227441"/>
            <a:ext cx="1639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клест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697514" y="339148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дятел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03825" y="6345625"/>
            <a:ext cx="124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синица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460809" y="6160959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галка</a:t>
            </a:r>
            <a:endParaRPr lang="ru-RU" dirty="0"/>
          </a:p>
        </p:txBody>
      </p:sp>
      <p:pic>
        <p:nvPicPr>
          <p:cNvPr id="28" name="Рисунок 27" descr="C:\Users\Acer\Desktop\galka.jpg"/>
          <p:cNvPicPr/>
          <p:nvPr/>
        </p:nvPicPr>
        <p:blipFill rotWithShape="1"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257" t="5771" r="22384" b="22733"/>
          <a:stretch/>
        </p:blipFill>
        <p:spPr bwMode="auto">
          <a:xfrm>
            <a:off x="7033253" y="4283897"/>
            <a:ext cx="1781175" cy="1857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44375" y="3326854"/>
            <a:ext cx="4707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Зимой для птиц  вешают домики-кормушки, где для  них всегда приготовлено угощение- зерна, семечки ,крошки хлеба.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40480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6691" y="4645922"/>
            <a:ext cx="5499238" cy="84023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ru-RU" sz="18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prstClr val="black"/>
                </a:solidFill>
              </a:rPr>
              <a:t> </a:t>
            </a:r>
            <a:endParaRPr lang="ru-RU" sz="2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1800" dirty="0" smtClean="0"/>
          </a:p>
        </p:txBody>
      </p:sp>
      <p:pic>
        <p:nvPicPr>
          <p:cNvPr id="1027" name="Picture 3" descr="C:\Users\Владимир\Desktop\1350224612_978-5-86775-140-1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960" y="1286763"/>
            <a:ext cx="5499238" cy="44883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93" y="4490397"/>
            <a:ext cx="1814972" cy="1209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722" y="3212976"/>
            <a:ext cx="1381612" cy="11147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753" y="5666078"/>
            <a:ext cx="1527561" cy="11456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5" y="2565242"/>
            <a:ext cx="1492065" cy="15648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93" y="1117486"/>
            <a:ext cx="2070573" cy="14143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79" y="5668094"/>
            <a:ext cx="713234" cy="713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5517233"/>
            <a:ext cx="1006565" cy="9361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617386"/>
            <a:ext cx="864096" cy="8243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flipV="1">
            <a:off x="326592" y="855876"/>
            <a:ext cx="140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234079" y="332656"/>
            <a:ext cx="6794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Дикие животные готовятся 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к зиме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567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        </a:t>
            </a:r>
            <a:r>
              <a:rPr lang="ru-RU" sz="3200" b="1" dirty="0" smtClean="0">
                <a:solidFill>
                  <a:srgbClr val="0070C0"/>
                </a:solidFill>
              </a:rPr>
              <a:t>Люди собирают урожай овощей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35163"/>
            <a:ext cx="8640959" cy="4518173"/>
          </a:xfrm>
        </p:spPr>
      </p:pic>
    </p:spTree>
    <p:extLst>
      <p:ext uri="{BB962C8B-B14F-4D97-AF65-F5344CB8AC3E}">
        <p14:creationId xmlns="" xmlns:p14="http://schemas.microsoft.com/office/powerpoint/2010/main" val="4007990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Click="0" advTm="10000">
        <p:cut/>
      </p:transition>
    </mc:Choice>
    <mc:Fallback>
      <p:transition advClick="0" advTm="1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795</TotalTime>
  <Words>174</Words>
  <Application>Microsoft Office PowerPoint</Application>
  <PresentationFormat>Экран (4:3)</PresentationFormat>
  <Paragraphs>71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« Осень очень хороша…»</vt:lpstr>
      <vt:lpstr>Падают, падают листья В нашем саду листопад…</vt:lpstr>
      <vt:lpstr>Слайд 3</vt:lpstr>
      <vt:lpstr>Слайд 4</vt:lpstr>
      <vt:lpstr>             Осенний лес</vt:lpstr>
      <vt:lpstr>   Птицы осенью улетают на юг</vt:lpstr>
      <vt:lpstr>Но многие птицы остаются зимовать </vt:lpstr>
      <vt:lpstr>Слайд 8</vt:lpstr>
      <vt:lpstr>                Люди собирают урожай овощей</vt:lpstr>
      <vt:lpstr>                      В садах поспевают фрукты</vt:lpstr>
      <vt:lpstr> Листочки танцуют, листочки кружатся И ярким ковром мне под ноги ложатся. Бросаюсь я листьями вверх наугад- я тоже устроить могу листопад!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</dc:creator>
  <cp:lastModifiedBy>Admin</cp:lastModifiedBy>
  <cp:revision>36</cp:revision>
  <dcterms:created xsi:type="dcterms:W3CDTF">2016-02-14T17:19:29Z</dcterms:created>
  <dcterms:modified xsi:type="dcterms:W3CDTF">2018-08-16T10:18:20Z</dcterms:modified>
</cp:coreProperties>
</file>