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4" r:id="rId8"/>
    <p:sldId id="270" r:id="rId9"/>
    <p:sldId id="271" r:id="rId10"/>
    <p:sldId id="272" r:id="rId11"/>
    <p:sldId id="269" r:id="rId12"/>
    <p:sldId id="273" r:id="rId13"/>
    <p:sldId id="274" r:id="rId14"/>
    <p:sldId id="266" r:id="rId15"/>
    <p:sldId id="267" r:id="rId16"/>
    <p:sldId id="268" r:id="rId17"/>
  </p:sldIdLst>
  <p:sldSz cx="10826750" cy="8120063" type="B4ISO"/>
  <p:notesSz cx="6888163" cy="10020300"/>
  <p:defaultTextStyle>
    <a:defPPr>
      <a:defRPr lang="ru-RU"/>
    </a:defPPr>
    <a:lvl1pPr marL="0" algn="l" defTabSz="10334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6727" algn="l" defTabSz="10334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3455" algn="l" defTabSz="10334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50182" algn="l" defTabSz="10334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6910" algn="l" defTabSz="10334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83637" algn="l" defTabSz="10334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00365" algn="l" defTabSz="10334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7092" algn="l" defTabSz="10334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33820" algn="l" defTabSz="103345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8">
          <p15:clr>
            <a:srgbClr val="A4A3A4"/>
          </p15:clr>
        </p15:guide>
        <p15:guide id="2" pos="34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8000"/>
    <a:srgbClr val="66FF33"/>
    <a:srgbClr val="CC00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64" y="66"/>
      </p:cViewPr>
      <p:guideLst>
        <p:guide orient="horz" pos="2558"/>
        <p:guide pos="341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81843-2D5F-4651-8340-1B2B56B60F8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FD31DF-822D-4CAD-9AB7-4960A8B2B55E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Во - первых</a:t>
          </a:r>
          <a:endParaRPr lang="ru-RU" dirty="0">
            <a:solidFill>
              <a:srgbClr val="C00000"/>
            </a:solidFill>
          </a:endParaRPr>
        </a:p>
      </dgm:t>
    </dgm:pt>
    <dgm:pt modelId="{28DF9231-5FB7-4B03-BDD7-D7CFC1F431E3}" type="parTrans" cxnId="{BB91E657-F45E-4053-A8FD-493C08D5CB86}">
      <dgm:prSet/>
      <dgm:spPr/>
      <dgm:t>
        <a:bodyPr/>
        <a:lstStyle/>
        <a:p>
          <a:endParaRPr lang="ru-RU"/>
        </a:p>
      </dgm:t>
    </dgm:pt>
    <dgm:pt modelId="{70D98A5E-9D9D-469A-BD91-5327C2D6C696}" type="sibTrans" cxnId="{BB91E657-F45E-4053-A8FD-493C08D5CB86}">
      <dgm:prSet/>
      <dgm:spPr/>
      <dgm:t>
        <a:bodyPr/>
        <a:lstStyle/>
        <a:p>
          <a:endParaRPr lang="ru-RU"/>
        </a:p>
      </dgm:t>
    </dgm:pt>
    <dgm:pt modelId="{080BFA95-60DD-43BB-B95F-914FA47F1DF4}">
      <dgm:prSet phldrT="[Текст]"/>
      <dgm:spPr/>
      <dgm:t>
        <a:bodyPr/>
        <a:lstStyle/>
        <a:p>
          <a:pPr algn="just"/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«Стратегия развития воспитания в Российской Федерации на период до 2025 года»</a:t>
          </a:r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(утв. Распоряжением Правительства РФ 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от 29 мая 2015 г. N 996-р). </a:t>
          </a:r>
          <a:endParaRPr lang="ru-RU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5689B1-90C1-433B-B8DE-8C20EE094D77}" type="parTrans" cxnId="{8F646A27-1E99-424B-A458-7B34B81D5F4D}">
      <dgm:prSet/>
      <dgm:spPr/>
      <dgm:t>
        <a:bodyPr/>
        <a:lstStyle/>
        <a:p>
          <a:endParaRPr lang="ru-RU"/>
        </a:p>
      </dgm:t>
    </dgm:pt>
    <dgm:pt modelId="{533553FE-ADD0-4E72-8A66-715E08E7A37A}" type="sibTrans" cxnId="{8F646A27-1E99-424B-A458-7B34B81D5F4D}">
      <dgm:prSet/>
      <dgm:spPr/>
      <dgm:t>
        <a:bodyPr/>
        <a:lstStyle/>
        <a:p>
          <a:endParaRPr lang="ru-RU"/>
        </a:p>
      </dgm:t>
    </dgm:pt>
    <dgm:pt modelId="{F93A29F6-8FF2-4BDB-A93A-7D5B196ADE5C}">
      <dgm:prSet phldrT="[Текст]"/>
      <dgm:spPr/>
      <dgm:t>
        <a:bodyPr/>
        <a:lstStyle/>
        <a:p>
          <a:pPr algn="just"/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 </a:t>
          </a:r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Федеральном законе от 29.12.2012 N 273-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ФЗ "Об образовании в Российской Федерации" </a:t>
          </a:r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(с </a:t>
          </a:r>
          <a:r>
            <a:rPr lang="ru-RU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изм</a:t>
          </a:r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 и доп., вступ. в силу с 01.03.2022)</a:t>
          </a:r>
          <a:endParaRPr lang="ru-RU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6C4095-87A9-4BAA-A0D1-D5ADFE45C73C}" type="parTrans" cxnId="{D3F01933-5803-4C69-A4E1-055CE2C9CF70}">
      <dgm:prSet/>
      <dgm:spPr/>
      <dgm:t>
        <a:bodyPr/>
        <a:lstStyle/>
        <a:p>
          <a:endParaRPr lang="ru-RU"/>
        </a:p>
      </dgm:t>
    </dgm:pt>
    <dgm:pt modelId="{DF9A79F9-A87C-4274-BFFC-C49304FC97A7}" type="sibTrans" cxnId="{D3F01933-5803-4C69-A4E1-055CE2C9CF70}">
      <dgm:prSet/>
      <dgm:spPr/>
      <dgm:t>
        <a:bodyPr/>
        <a:lstStyle/>
        <a:p>
          <a:endParaRPr lang="ru-RU"/>
        </a:p>
      </dgm:t>
    </dgm:pt>
    <dgm:pt modelId="{216B095E-8164-49D6-A06C-DDA81B28A3DC}">
      <dgm:prSet phldrT="[Текст]"/>
      <dgm:spPr/>
      <dgm:t>
        <a:bodyPr/>
        <a:lstStyle/>
        <a:p>
          <a:pPr algn="just"/>
          <a:endParaRPr lang="ru-RU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09618D-CCBF-44FA-91A4-707654198753}" type="parTrans" cxnId="{921E1AD2-B089-4DB9-A7D2-B04BF9A8D66F}">
      <dgm:prSet/>
      <dgm:spPr/>
      <dgm:t>
        <a:bodyPr/>
        <a:lstStyle/>
        <a:p>
          <a:endParaRPr lang="ru-RU"/>
        </a:p>
      </dgm:t>
    </dgm:pt>
    <dgm:pt modelId="{ECF3001A-8F2C-44EF-BF1C-1C3CD075FDB4}" type="sibTrans" cxnId="{921E1AD2-B089-4DB9-A7D2-B04BF9A8D66F}">
      <dgm:prSet/>
      <dgm:spPr/>
      <dgm:t>
        <a:bodyPr/>
        <a:lstStyle/>
        <a:p>
          <a:endParaRPr lang="ru-RU"/>
        </a:p>
      </dgm:t>
    </dgm:pt>
    <dgm:pt modelId="{94149CB3-7C77-4E9D-9B9B-7E449B28F368}">
      <dgm:prSet phldrT="[Текст]"/>
      <dgm:spPr/>
      <dgm:t>
        <a:bodyPr/>
        <a:lstStyle/>
        <a:p>
          <a:pPr algn="just"/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необходимость развития познавательных интересов детей указывается  и в главном документе, регламентирующем дошкольное образование страны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– в Федеральном</a:t>
          </a:r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государственном 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образовательном</a:t>
          </a:r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стандарте</a:t>
          </a:r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дошкольного</a:t>
          </a:r>
          <a:r>
            <a: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образования. </a:t>
          </a:r>
          <a:endParaRPr lang="ru-RU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9DC22D-B1AA-4167-8918-76ADCF516829}" type="parTrans" cxnId="{28BEF28E-C6F9-45BF-A910-54A545C5B913}">
      <dgm:prSet/>
      <dgm:spPr/>
      <dgm:t>
        <a:bodyPr/>
        <a:lstStyle/>
        <a:p>
          <a:endParaRPr lang="ru-RU"/>
        </a:p>
      </dgm:t>
    </dgm:pt>
    <dgm:pt modelId="{DF462E5B-067B-467B-9EA3-4F19FFAC15D0}" type="sibTrans" cxnId="{28BEF28E-C6F9-45BF-A910-54A545C5B913}">
      <dgm:prSet/>
      <dgm:spPr/>
      <dgm:t>
        <a:bodyPr/>
        <a:lstStyle/>
        <a:p>
          <a:endParaRPr lang="ru-RU"/>
        </a:p>
      </dgm:t>
    </dgm:pt>
    <dgm:pt modelId="{8E1E0C9B-7FE8-45F4-9DF2-DD62BC936183}" type="pres">
      <dgm:prSet presAssocID="{44E81843-2D5F-4651-8340-1B2B56B60F8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218849-3EEA-4239-8041-29319E0E4D05}" type="pres">
      <dgm:prSet presAssocID="{48FD31DF-822D-4CAD-9AB7-4960A8B2B55E}" presName="composite" presStyleCnt="0"/>
      <dgm:spPr/>
    </dgm:pt>
    <dgm:pt modelId="{01546079-32DB-4D99-B203-FD7A981F72AA}" type="pres">
      <dgm:prSet presAssocID="{48FD31DF-822D-4CAD-9AB7-4960A8B2B55E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E7BB83-F375-47FE-B65D-C81DEFE5A43F}" type="pres">
      <dgm:prSet presAssocID="{48FD31DF-822D-4CAD-9AB7-4960A8B2B55E}" presName="descendantText" presStyleLbl="alignAcc1" presStyleIdx="0" presStyleCnt="1" custScaleY="157608" custLinFactNeighborX="-450" custLinFactNeighborY="-2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91E657-F45E-4053-A8FD-493C08D5CB86}" srcId="{44E81843-2D5F-4651-8340-1B2B56B60F89}" destId="{48FD31DF-822D-4CAD-9AB7-4960A8B2B55E}" srcOrd="0" destOrd="0" parTransId="{28DF9231-5FB7-4B03-BDD7-D7CFC1F431E3}" sibTransId="{70D98A5E-9D9D-469A-BD91-5327C2D6C696}"/>
    <dgm:cxn modelId="{D3F01933-5803-4C69-A4E1-055CE2C9CF70}" srcId="{48FD31DF-822D-4CAD-9AB7-4960A8B2B55E}" destId="{F93A29F6-8FF2-4BDB-A93A-7D5B196ADE5C}" srcOrd="1" destOrd="0" parTransId="{DD6C4095-87A9-4BAA-A0D1-D5ADFE45C73C}" sibTransId="{DF9A79F9-A87C-4274-BFFC-C49304FC97A7}"/>
    <dgm:cxn modelId="{B8F3D36E-261C-4442-8B46-BAA6EABBAC29}" type="presOf" srcId="{080BFA95-60DD-43BB-B95F-914FA47F1DF4}" destId="{72E7BB83-F375-47FE-B65D-C81DEFE5A43F}" srcOrd="0" destOrd="0" presId="urn:microsoft.com/office/officeart/2005/8/layout/chevron2"/>
    <dgm:cxn modelId="{41E0596E-C5A9-4071-8E60-0F03FA3BDEA3}" type="presOf" srcId="{216B095E-8164-49D6-A06C-DDA81B28A3DC}" destId="{72E7BB83-F375-47FE-B65D-C81DEFE5A43F}" srcOrd="0" destOrd="3" presId="urn:microsoft.com/office/officeart/2005/8/layout/chevron2"/>
    <dgm:cxn modelId="{1196A9E1-BAE7-47A7-8C76-CA078CE82D31}" type="presOf" srcId="{44E81843-2D5F-4651-8340-1B2B56B60F89}" destId="{8E1E0C9B-7FE8-45F4-9DF2-DD62BC936183}" srcOrd="0" destOrd="0" presId="urn:microsoft.com/office/officeart/2005/8/layout/chevron2"/>
    <dgm:cxn modelId="{28BEF28E-C6F9-45BF-A910-54A545C5B913}" srcId="{48FD31DF-822D-4CAD-9AB7-4960A8B2B55E}" destId="{94149CB3-7C77-4E9D-9B9B-7E449B28F368}" srcOrd="2" destOrd="0" parTransId="{459DC22D-B1AA-4167-8918-76ADCF516829}" sibTransId="{DF462E5B-067B-467B-9EA3-4F19FFAC15D0}"/>
    <dgm:cxn modelId="{921E1AD2-B089-4DB9-A7D2-B04BF9A8D66F}" srcId="{48FD31DF-822D-4CAD-9AB7-4960A8B2B55E}" destId="{216B095E-8164-49D6-A06C-DDA81B28A3DC}" srcOrd="3" destOrd="0" parTransId="{C409618D-CCBF-44FA-91A4-707654198753}" sibTransId="{ECF3001A-8F2C-44EF-BF1C-1C3CD075FDB4}"/>
    <dgm:cxn modelId="{259714B2-7CB1-44BC-91AD-77A6243E6D94}" type="presOf" srcId="{F93A29F6-8FF2-4BDB-A93A-7D5B196ADE5C}" destId="{72E7BB83-F375-47FE-B65D-C81DEFE5A43F}" srcOrd="0" destOrd="1" presId="urn:microsoft.com/office/officeart/2005/8/layout/chevron2"/>
    <dgm:cxn modelId="{2BFC70B2-8D0E-41BD-9294-C78D2AE93AAE}" type="presOf" srcId="{94149CB3-7C77-4E9D-9B9B-7E449B28F368}" destId="{72E7BB83-F375-47FE-B65D-C81DEFE5A43F}" srcOrd="0" destOrd="2" presId="urn:microsoft.com/office/officeart/2005/8/layout/chevron2"/>
    <dgm:cxn modelId="{8F646A27-1E99-424B-A458-7B34B81D5F4D}" srcId="{48FD31DF-822D-4CAD-9AB7-4960A8B2B55E}" destId="{080BFA95-60DD-43BB-B95F-914FA47F1DF4}" srcOrd="0" destOrd="0" parTransId="{5D5689B1-90C1-433B-B8DE-8C20EE094D77}" sibTransId="{533553FE-ADD0-4E72-8A66-715E08E7A37A}"/>
    <dgm:cxn modelId="{AAE0D316-71B5-4FB9-B30D-45FB9463ED5E}" type="presOf" srcId="{48FD31DF-822D-4CAD-9AB7-4960A8B2B55E}" destId="{01546079-32DB-4D99-B203-FD7A981F72AA}" srcOrd="0" destOrd="0" presId="urn:microsoft.com/office/officeart/2005/8/layout/chevron2"/>
    <dgm:cxn modelId="{01236A39-2080-4C06-AB1C-88C16D2C3FC9}" type="presParOf" srcId="{8E1E0C9B-7FE8-45F4-9DF2-DD62BC936183}" destId="{44218849-3EEA-4239-8041-29319E0E4D05}" srcOrd="0" destOrd="0" presId="urn:microsoft.com/office/officeart/2005/8/layout/chevron2"/>
    <dgm:cxn modelId="{38CB9613-E250-4ED1-A678-88BF5C3822D0}" type="presParOf" srcId="{44218849-3EEA-4239-8041-29319E0E4D05}" destId="{01546079-32DB-4D99-B203-FD7A981F72AA}" srcOrd="0" destOrd="0" presId="urn:microsoft.com/office/officeart/2005/8/layout/chevron2"/>
    <dgm:cxn modelId="{36F10CD7-4F48-4088-9ED8-0053F39AC4A9}" type="presParOf" srcId="{44218849-3EEA-4239-8041-29319E0E4D05}" destId="{72E7BB83-F375-47FE-B65D-C81DEFE5A43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E81843-2D5F-4651-8340-1B2B56B60F89}" type="doc">
      <dgm:prSet loTypeId="urn:microsoft.com/office/officeart/2005/8/layout/chevron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FD31DF-822D-4CAD-9AB7-4960A8B2B55E}">
      <dgm:prSet phldrT="[Текст]"/>
      <dgm:spPr/>
      <dgm:t>
        <a:bodyPr/>
        <a:lstStyle/>
        <a:p>
          <a:r>
            <a:rPr lang="ru-RU" dirty="0" smtClean="0"/>
            <a:t>Во – вторых </a:t>
          </a:r>
          <a:endParaRPr lang="ru-RU" dirty="0"/>
        </a:p>
      </dgm:t>
    </dgm:pt>
    <dgm:pt modelId="{28DF9231-5FB7-4B03-BDD7-D7CFC1F431E3}" type="parTrans" cxnId="{BB91E657-F45E-4053-A8FD-493C08D5CB86}">
      <dgm:prSet/>
      <dgm:spPr/>
      <dgm:t>
        <a:bodyPr/>
        <a:lstStyle/>
        <a:p>
          <a:endParaRPr lang="ru-RU"/>
        </a:p>
      </dgm:t>
    </dgm:pt>
    <dgm:pt modelId="{70D98A5E-9D9D-469A-BD91-5327C2D6C696}" type="sibTrans" cxnId="{BB91E657-F45E-4053-A8FD-493C08D5CB86}">
      <dgm:prSet/>
      <dgm:spPr/>
      <dgm:t>
        <a:bodyPr/>
        <a:lstStyle/>
        <a:p>
          <a:endParaRPr lang="ru-RU"/>
        </a:p>
      </dgm:t>
    </dgm:pt>
    <dgm:pt modelId="{080BFA95-60DD-43BB-B95F-914FA47F1DF4}">
      <dgm:prSet phldrT="[Текст]" custT="1"/>
      <dgm:spPr/>
      <dgm:t>
        <a:bodyPr/>
        <a:lstStyle/>
        <a:p>
          <a:pPr algn="just"/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«Мы лишаем детей будущего, если  продолжаем учить сегодня так, как учили этому вчера».</a:t>
          </a:r>
          <a:r>
            <a:rPr lang="ru-RU" sz="3800" dirty="0" smtClean="0">
              <a:solidFill>
                <a:srgbClr val="002060"/>
              </a:solidFill>
            </a:rPr>
            <a:t> </a:t>
          </a:r>
          <a:endParaRPr lang="ru-RU" sz="3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5689B1-90C1-433B-B8DE-8C20EE094D77}" type="parTrans" cxnId="{8F646A27-1E99-424B-A458-7B34B81D5F4D}">
      <dgm:prSet/>
      <dgm:spPr/>
      <dgm:t>
        <a:bodyPr/>
        <a:lstStyle/>
        <a:p>
          <a:endParaRPr lang="ru-RU"/>
        </a:p>
      </dgm:t>
    </dgm:pt>
    <dgm:pt modelId="{533553FE-ADD0-4E72-8A66-715E08E7A37A}" type="sibTrans" cxnId="{8F646A27-1E99-424B-A458-7B34B81D5F4D}">
      <dgm:prSet/>
      <dgm:spPr/>
      <dgm:t>
        <a:bodyPr/>
        <a:lstStyle/>
        <a:p>
          <a:endParaRPr lang="ru-RU"/>
        </a:p>
      </dgm:t>
    </dgm:pt>
    <dgm:pt modelId="{216B095E-8164-49D6-A06C-DDA81B28A3DC}">
      <dgm:prSet phldrT="[Текст]"/>
      <dgm:spPr/>
      <dgm:t>
        <a:bodyPr/>
        <a:lstStyle/>
        <a:p>
          <a:pPr algn="just"/>
          <a:endParaRPr lang="ru-RU" sz="3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09618D-CCBF-44FA-91A4-707654198753}" type="parTrans" cxnId="{921E1AD2-B089-4DB9-A7D2-B04BF9A8D66F}">
      <dgm:prSet/>
      <dgm:spPr/>
      <dgm:t>
        <a:bodyPr/>
        <a:lstStyle/>
        <a:p>
          <a:endParaRPr lang="ru-RU"/>
        </a:p>
      </dgm:t>
    </dgm:pt>
    <dgm:pt modelId="{ECF3001A-8F2C-44EF-BF1C-1C3CD075FDB4}" type="sibTrans" cxnId="{921E1AD2-B089-4DB9-A7D2-B04BF9A8D66F}">
      <dgm:prSet/>
      <dgm:spPr/>
      <dgm:t>
        <a:bodyPr/>
        <a:lstStyle/>
        <a:p>
          <a:endParaRPr lang="ru-RU"/>
        </a:p>
      </dgm:t>
    </dgm:pt>
    <dgm:pt modelId="{1EA47371-B5FE-4DBE-A594-E0C5F4155607}">
      <dgm:prSet/>
      <dgm:spPr/>
      <dgm:t>
        <a:bodyPr/>
        <a:lstStyle/>
        <a:p>
          <a:endParaRPr lang="ru-RU"/>
        </a:p>
      </dgm:t>
    </dgm:pt>
    <dgm:pt modelId="{1EA51C40-BE4D-415D-B197-6CA226B3CB6A}" type="parTrans" cxnId="{2C48EA55-1C30-4314-9E68-D1CD3A4AD6C5}">
      <dgm:prSet/>
      <dgm:spPr/>
      <dgm:t>
        <a:bodyPr/>
        <a:lstStyle/>
        <a:p>
          <a:endParaRPr lang="ru-RU"/>
        </a:p>
      </dgm:t>
    </dgm:pt>
    <dgm:pt modelId="{B188D087-A0B3-4DF2-9470-4DC60821608E}" type="sibTrans" cxnId="{2C48EA55-1C30-4314-9E68-D1CD3A4AD6C5}">
      <dgm:prSet/>
      <dgm:spPr/>
      <dgm:t>
        <a:bodyPr/>
        <a:lstStyle/>
        <a:p>
          <a:endParaRPr lang="ru-RU"/>
        </a:p>
      </dgm:t>
    </dgm:pt>
    <dgm:pt modelId="{1C3338C4-A02E-4BB5-BB18-7DF755063F76}">
      <dgm:prSet phldrT="[Текст]" custT="1"/>
      <dgm:spPr/>
      <dgm:t>
        <a:bodyPr/>
        <a:lstStyle/>
        <a:p>
          <a:pPr algn="just"/>
          <a:endParaRPr lang="ru-RU" sz="3800" dirty="0">
            <a:latin typeface="Times New Roman" pitchFamily="18" charset="0"/>
            <a:cs typeface="Times New Roman" pitchFamily="18" charset="0"/>
          </a:endParaRPr>
        </a:p>
      </dgm:t>
    </dgm:pt>
    <dgm:pt modelId="{ADC94DB5-432F-4174-AA11-F1F4CB363590}" type="parTrans" cxnId="{14236716-048C-4995-A269-29561396845E}">
      <dgm:prSet/>
      <dgm:spPr/>
      <dgm:t>
        <a:bodyPr/>
        <a:lstStyle/>
        <a:p>
          <a:endParaRPr lang="ru-RU"/>
        </a:p>
      </dgm:t>
    </dgm:pt>
    <dgm:pt modelId="{8959D2FE-AD0A-46F5-BC6C-9C4D8758151E}" type="sibTrans" cxnId="{14236716-048C-4995-A269-29561396845E}">
      <dgm:prSet/>
      <dgm:spPr/>
      <dgm:t>
        <a:bodyPr/>
        <a:lstStyle/>
        <a:p>
          <a:endParaRPr lang="ru-RU"/>
        </a:p>
      </dgm:t>
    </dgm:pt>
    <dgm:pt modelId="{81A88F67-04BD-4D77-A767-F319C26B8886}">
      <dgm:prSet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…в  «цифровой» век, растут «цифровые» дети. 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A6DF688-AE5E-4A82-8F93-7769756AB297}" type="parTrans" cxnId="{A8D6770E-FBFE-4528-87C7-EE44C146DB53}">
      <dgm:prSet/>
      <dgm:spPr/>
      <dgm:t>
        <a:bodyPr/>
        <a:lstStyle/>
        <a:p>
          <a:endParaRPr lang="ru-RU"/>
        </a:p>
      </dgm:t>
    </dgm:pt>
    <dgm:pt modelId="{2DFF0214-212A-4EB4-93DB-F21ED2C603FB}" type="sibTrans" cxnId="{A8D6770E-FBFE-4528-87C7-EE44C146DB53}">
      <dgm:prSet/>
      <dgm:spPr/>
      <dgm:t>
        <a:bodyPr/>
        <a:lstStyle/>
        <a:p>
          <a:endParaRPr lang="ru-RU"/>
        </a:p>
      </dgm:t>
    </dgm:pt>
    <dgm:pt modelId="{8E1E0C9B-7FE8-45F4-9DF2-DD62BC936183}" type="pres">
      <dgm:prSet presAssocID="{44E81843-2D5F-4651-8340-1B2B56B60F8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218849-3EEA-4239-8041-29319E0E4D05}" type="pres">
      <dgm:prSet presAssocID="{48FD31DF-822D-4CAD-9AB7-4960A8B2B55E}" presName="composite" presStyleCnt="0"/>
      <dgm:spPr/>
    </dgm:pt>
    <dgm:pt modelId="{01546079-32DB-4D99-B203-FD7A981F72AA}" type="pres">
      <dgm:prSet presAssocID="{48FD31DF-822D-4CAD-9AB7-4960A8B2B55E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E7BB83-F375-47FE-B65D-C81DEFE5A43F}" type="pres">
      <dgm:prSet presAssocID="{48FD31DF-822D-4CAD-9AB7-4960A8B2B55E}" presName="descendantText" presStyleLbl="alignAcc1" presStyleIdx="0" presStyleCnt="2" custScaleY="100000" custLinFactNeighborX="-450" custLinFactNeighborY="-2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44C4F-78DE-4B31-BF0A-4EEAB836A556}" type="pres">
      <dgm:prSet presAssocID="{70D98A5E-9D9D-469A-BD91-5327C2D6C696}" presName="sp" presStyleCnt="0"/>
      <dgm:spPr/>
    </dgm:pt>
    <dgm:pt modelId="{6F0017E6-FF0F-44F5-B3EC-A802167A157C}" type="pres">
      <dgm:prSet presAssocID="{1EA47371-B5FE-4DBE-A594-E0C5F4155607}" presName="composite" presStyleCnt="0"/>
      <dgm:spPr/>
    </dgm:pt>
    <dgm:pt modelId="{E4E9499A-4472-4EB5-BE94-9DD4A0FA7EB2}" type="pres">
      <dgm:prSet presAssocID="{1EA47371-B5FE-4DBE-A594-E0C5F4155607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6393E-D378-46E1-BB4E-F7D93D0D8AFD}" type="pres">
      <dgm:prSet presAssocID="{1EA47371-B5FE-4DBE-A594-E0C5F4155607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3CC9AE-D8E9-4B3A-A692-8A4ED4C5F1E9}" type="presOf" srcId="{81A88F67-04BD-4D77-A767-F319C26B8886}" destId="{8EE6393E-D378-46E1-BB4E-F7D93D0D8AFD}" srcOrd="0" destOrd="0" presId="urn:microsoft.com/office/officeart/2005/8/layout/chevron2"/>
    <dgm:cxn modelId="{BB91E657-F45E-4053-A8FD-493C08D5CB86}" srcId="{44E81843-2D5F-4651-8340-1B2B56B60F89}" destId="{48FD31DF-822D-4CAD-9AB7-4960A8B2B55E}" srcOrd="0" destOrd="0" parTransId="{28DF9231-5FB7-4B03-BDD7-D7CFC1F431E3}" sibTransId="{70D98A5E-9D9D-469A-BD91-5327C2D6C696}"/>
    <dgm:cxn modelId="{B6769D0D-CFB3-401C-B3C6-BF3191971BD5}" type="presOf" srcId="{216B095E-8164-49D6-A06C-DDA81B28A3DC}" destId="{72E7BB83-F375-47FE-B65D-C81DEFE5A43F}" srcOrd="0" destOrd="2" presId="urn:microsoft.com/office/officeart/2005/8/layout/chevron2"/>
    <dgm:cxn modelId="{14236716-048C-4995-A269-29561396845E}" srcId="{48FD31DF-822D-4CAD-9AB7-4960A8B2B55E}" destId="{1C3338C4-A02E-4BB5-BB18-7DF755063F76}" srcOrd="0" destOrd="0" parTransId="{ADC94DB5-432F-4174-AA11-F1F4CB363590}" sibTransId="{8959D2FE-AD0A-46F5-BC6C-9C4D8758151E}"/>
    <dgm:cxn modelId="{A04DA1BC-B8EC-4CBA-AE35-60B0F826BD4C}" type="presOf" srcId="{1EA47371-B5FE-4DBE-A594-E0C5F4155607}" destId="{E4E9499A-4472-4EB5-BE94-9DD4A0FA7EB2}" srcOrd="0" destOrd="0" presId="urn:microsoft.com/office/officeart/2005/8/layout/chevron2"/>
    <dgm:cxn modelId="{F547C99B-C842-4852-87F8-9FA1FB12FB00}" type="presOf" srcId="{48FD31DF-822D-4CAD-9AB7-4960A8B2B55E}" destId="{01546079-32DB-4D99-B203-FD7A981F72AA}" srcOrd="0" destOrd="0" presId="urn:microsoft.com/office/officeart/2005/8/layout/chevron2"/>
    <dgm:cxn modelId="{13E5449F-0364-499F-AB95-F1D566BAA257}" type="presOf" srcId="{080BFA95-60DD-43BB-B95F-914FA47F1DF4}" destId="{72E7BB83-F375-47FE-B65D-C81DEFE5A43F}" srcOrd="0" destOrd="1" presId="urn:microsoft.com/office/officeart/2005/8/layout/chevron2"/>
    <dgm:cxn modelId="{921E1AD2-B089-4DB9-A7D2-B04BF9A8D66F}" srcId="{48FD31DF-822D-4CAD-9AB7-4960A8B2B55E}" destId="{216B095E-8164-49D6-A06C-DDA81B28A3DC}" srcOrd="2" destOrd="0" parTransId="{C409618D-CCBF-44FA-91A4-707654198753}" sibTransId="{ECF3001A-8F2C-44EF-BF1C-1C3CD075FDB4}"/>
    <dgm:cxn modelId="{A8D6770E-FBFE-4528-87C7-EE44C146DB53}" srcId="{1EA47371-B5FE-4DBE-A594-E0C5F4155607}" destId="{81A88F67-04BD-4D77-A767-F319C26B8886}" srcOrd="0" destOrd="0" parTransId="{BA6DF688-AE5E-4A82-8F93-7769756AB297}" sibTransId="{2DFF0214-212A-4EB4-93DB-F21ED2C603FB}"/>
    <dgm:cxn modelId="{2C48EA55-1C30-4314-9E68-D1CD3A4AD6C5}" srcId="{44E81843-2D5F-4651-8340-1B2B56B60F89}" destId="{1EA47371-B5FE-4DBE-A594-E0C5F4155607}" srcOrd="1" destOrd="0" parTransId="{1EA51C40-BE4D-415D-B197-6CA226B3CB6A}" sibTransId="{B188D087-A0B3-4DF2-9470-4DC60821608E}"/>
    <dgm:cxn modelId="{8F646A27-1E99-424B-A458-7B34B81D5F4D}" srcId="{48FD31DF-822D-4CAD-9AB7-4960A8B2B55E}" destId="{080BFA95-60DD-43BB-B95F-914FA47F1DF4}" srcOrd="1" destOrd="0" parTransId="{5D5689B1-90C1-433B-B8DE-8C20EE094D77}" sibTransId="{533553FE-ADD0-4E72-8A66-715E08E7A37A}"/>
    <dgm:cxn modelId="{5B839491-906B-4974-AABF-6643634DC69D}" type="presOf" srcId="{1C3338C4-A02E-4BB5-BB18-7DF755063F76}" destId="{72E7BB83-F375-47FE-B65D-C81DEFE5A43F}" srcOrd="0" destOrd="0" presId="urn:microsoft.com/office/officeart/2005/8/layout/chevron2"/>
    <dgm:cxn modelId="{27C8617E-E6DE-498D-AFD8-C074D3B1216C}" type="presOf" srcId="{44E81843-2D5F-4651-8340-1B2B56B60F89}" destId="{8E1E0C9B-7FE8-45F4-9DF2-DD62BC936183}" srcOrd="0" destOrd="0" presId="urn:microsoft.com/office/officeart/2005/8/layout/chevron2"/>
    <dgm:cxn modelId="{DD5FBD94-B514-4CA8-82E6-72E4D567FA91}" type="presParOf" srcId="{8E1E0C9B-7FE8-45F4-9DF2-DD62BC936183}" destId="{44218849-3EEA-4239-8041-29319E0E4D05}" srcOrd="0" destOrd="0" presId="urn:microsoft.com/office/officeart/2005/8/layout/chevron2"/>
    <dgm:cxn modelId="{800F384C-851C-472E-8387-D07A8A8FDDD4}" type="presParOf" srcId="{44218849-3EEA-4239-8041-29319E0E4D05}" destId="{01546079-32DB-4D99-B203-FD7A981F72AA}" srcOrd="0" destOrd="0" presId="urn:microsoft.com/office/officeart/2005/8/layout/chevron2"/>
    <dgm:cxn modelId="{EF7F3B27-E78D-4DFE-9326-AE48C719E2F4}" type="presParOf" srcId="{44218849-3EEA-4239-8041-29319E0E4D05}" destId="{72E7BB83-F375-47FE-B65D-C81DEFE5A43F}" srcOrd="1" destOrd="0" presId="urn:microsoft.com/office/officeart/2005/8/layout/chevron2"/>
    <dgm:cxn modelId="{A33EEFF3-A0F8-4877-B649-DF90F1A6293F}" type="presParOf" srcId="{8E1E0C9B-7FE8-45F4-9DF2-DD62BC936183}" destId="{E5D44C4F-78DE-4B31-BF0A-4EEAB836A556}" srcOrd="1" destOrd="0" presId="urn:microsoft.com/office/officeart/2005/8/layout/chevron2"/>
    <dgm:cxn modelId="{E1977DB3-B25C-489D-9998-D097C2929371}" type="presParOf" srcId="{8E1E0C9B-7FE8-45F4-9DF2-DD62BC936183}" destId="{6F0017E6-FF0F-44F5-B3EC-A802167A157C}" srcOrd="2" destOrd="0" presId="urn:microsoft.com/office/officeart/2005/8/layout/chevron2"/>
    <dgm:cxn modelId="{0253270C-55B6-4215-82B9-8267E9695FF2}" type="presParOf" srcId="{6F0017E6-FF0F-44F5-B3EC-A802167A157C}" destId="{E4E9499A-4472-4EB5-BE94-9DD4A0FA7EB2}" srcOrd="0" destOrd="0" presId="urn:microsoft.com/office/officeart/2005/8/layout/chevron2"/>
    <dgm:cxn modelId="{703C6C04-7116-41D8-BDEC-C74CA4A03B2D}" type="presParOf" srcId="{6F0017E6-FF0F-44F5-B3EC-A802167A157C}" destId="{8EE6393E-D378-46E1-BB4E-F7D93D0D8AF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BF4D4C-A611-454E-BF59-71DBE5196966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FF3DC66-675E-4492-9CD8-2D2BCA11335E}">
      <dgm:prSet phldrT="[Текст]" phldr="1"/>
      <dgm:spPr/>
      <dgm:t>
        <a:bodyPr/>
        <a:lstStyle/>
        <a:p>
          <a:endParaRPr lang="ru-RU" dirty="0"/>
        </a:p>
      </dgm:t>
    </dgm:pt>
    <dgm:pt modelId="{6DADF379-C319-4819-8505-59C99569ED2B}" type="parTrans" cxnId="{AB57CAD3-D7DC-4CFD-9AD3-CC056B05DE04}">
      <dgm:prSet/>
      <dgm:spPr/>
      <dgm:t>
        <a:bodyPr/>
        <a:lstStyle/>
        <a:p>
          <a:endParaRPr lang="ru-RU"/>
        </a:p>
      </dgm:t>
    </dgm:pt>
    <dgm:pt modelId="{701BD8FB-BC04-4836-AECA-D6A6848E4B40}" type="sibTrans" cxnId="{AB57CAD3-D7DC-4CFD-9AD3-CC056B05DE04}">
      <dgm:prSet/>
      <dgm:spPr/>
      <dgm:t>
        <a:bodyPr/>
        <a:lstStyle/>
        <a:p>
          <a:endParaRPr lang="ru-RU"/>
        </a:p>
      </dgm:t>
    </dgm:pt>
    <dgm:pt modelId="{21152EB2-6C1F-41E2-9F28-15950A7BAF95}">
      <dgm:prSet phldrT="[Текст]" custT="1"/>
      <dgm:spPr/>
      <dgm:t>
        <a:bodyPr/>
        <a:lstStyle/>
        <a:p>
          <a:pPr algn="ctr"/>
          <a:r>
            <a:rPr lang="ru-RU" sz="3600" b="1" i="1" u="sng" dirty="0" smtClean="0">
              <a:solidFill>
                <a:srgbClr val="7030A0"/>
              </a:solidFill>
            </a:rPr>
            <a:t>Технология исследовательской </a:t>
          </a:r>
          <a:r>
            <a:rPr lang="ru-RU" sz="3600" b="1" u="sng" dirty="0" smtClean="0">
              <a:solidFill>
                <a:srgbClr val="7030A0"/>
              </a:solidFill>
            </a:rPr>
            <a:t>деятельности</a:t>
          </a:r>
          <a:endParaRPr lang="ru-RU" sz="3600" dirty="0">
            <a:solidFill>
              <a:srgbClr val="7030A0"/>
            </a:solidFill>
          </a:endParaRPr>
        </a:p>
      </dgm:t>
    </dgm:pt>
    <dgm:pt modelId="{22ACAF3D-867E-41E8-9380-E7D3DCFDB599}" type="parTrans" cxnId="{8B106F1F-5C1D-4847-9AA7-428486A04599}">
      <dgm:prSet/>
      <dgm:spPr/>
      <dgm:t>
        <a:bodyPr/>
        <a:lstStyle/>
        <a:p>
          <a:endParaRPr lang="ru-RU"/>
        </a:p>
      </dgm:t>
    </dgm:pt>
    <dgm:pt modelId="{6ED102F5-3507-4DFF-93EB-340D133CA8A0}" type="sibTrans" cxnId="{8B106F1F-5C1D-4847-9AA7-428486A04599}">
      <dgm:prSet/>
      <dgm:spPr/>
      <dgm:t>
        <a:bodyPr/>
        <a:lstStyle/>
        <a:p>
          <a:endParaRPr lang="ru-RU"/>
        </a:p>
      </dgm:t>
    </dgm:pt>
    <dgm:pt modelId="{EAECC0FD-BB59-4E22-93D9-9404F5525087}">
      <dgm:prSet phldrT="[Текст]" phldr="1"/>
      <dgm:spPr/>
      <dgm:t>
        <a:bodyPr/>
        <a:lstStyle/>
        <a:p>
          <a:endParaRPr lang="ru-RU" dirty="0"/>
        </a:p>
      </dgm:t>
    </dgm:pt>
    <dgm:pt modelId="{3C8FAB40-5204-4831-904E-7FA80D6FED87}" type="parTrans" cxnId="{3731D6FD-0FF6-4D3A-8414-013CB43F2ECD}">
      <dgm:prSet/>
      <dgm:spPr/>
      <dgm:t>
        <a:bodyPr/>
        <a:lstStyle/>
        <a:p>
          <a:endParaRPr lang="ru-RU"/>
        </a:p>
      </dgm:t>
    </dgm:pt>
    <dgm:pt modelId="{B64034CB-DC9E-4F2E-A79A-AEF700A324C2}" type="sibTrans" cxnId="{3731D6FD-0FF6-4D3A-8414-013CB43F2ECD}">
      <dgm:prSet/>
      <dgm:spPr/>
      <dgm:t>
        <a:bodyPr/>
        <a:lstStyle/>
        <a:p>
          <a:endParaRPr lang="ru-RU"/>
        </a:p>
      </dgm:t>
    </dgm:pt>
    <dgm:pt modelId="{45CCFFD3-B473-4314-A842-8DE66FE6B5CF}">
      <dgm:prSet phldrT="[Текст]" phldr="1"/>
      <dgm:spPr/>
      <dgm:t>
        <a:bodyPr/>
        <a:lstStyle/>
        <a:p>
          <a:endParaRPr lang="ru-RU" dirty="0"/>
        </a:p>
      </dgm:t>
    </dgm:pt>
    <dgm:pt modelId="{FF19C6DC-BF5B-4EE0-A91F-F094184229E1}" type="parTrans" cxnId="{72210FF4-AFF4-4746-BB48-87E4EA631693}">
      <dgm:prSet/>
      <dgm:spPr/>
      <dgm:t>
        <a:bodyPr/>
        <a:lstStyle/>
        <a:p>
          <a:endParaRPr lang="ru-RU"/>
        </a:p>
      </dgm:t>
    </dgm:pt>
    <dgm:pt modelId="{DE200EB2-921C-497F-B8A4-6292C33A1669}" type="sibTrans" cxnId="{72210FF4-AFF4-4746-BB48-87E4EA631693}">
      <dgm:prSet/>
      <dgm:spPr/>
      <dgm:t>
        <a:bodyPr/>
        <a:lstStyle/>
        <a:p>
          <a:endParaRPr lang="ru-RU"/>
        </a:p>
      </dgm:t>
    </dgm:pt>
    <dgm:pt modelId="{1CF1B993-A42B-4FB3-AB73-01C65D5F6EE0}" type="pres">
      <dgm:prSet presAssocID="{AEBF4D4C-A611-454E-BF59-71DBE51969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87A5A5-3C7C-489C-BCCD-D1A837465D58}" type="pres">
      <dgm:prSet presAssocID="{CFF3DC66-675E-4492-9CD8-2D2BCA11335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B99BA-1E62-4F3C-A6AD-7650D202F4ED}" type="pres">
      <dgm:prSet presAssocID="{701BD8FB-BC04-4836-AECA-D6A6848E4B40}" presName="sibTrans" presStyleCnt="0"/>
      <dgm:spPr/>
    </dgm:pt>
    <dgm:pt modelId="{FC8C6C3B-2030-4F0B-8B0B-396F8E03BA18}" type="pres">
      <dgm:prSet presAssocID="{21152EB2-6C1F-41E2-9F28-15950A7BAF95}" presName="node" presStyleLbl="node1" presStyleIdx="1" presStyleCnt="4" custScaleX="126973" custScaleY="122825" custLinFactNeighborX="-5427" custLinFactNeighborY="-3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33252-68C2-4338-B1AB-C713942AAF1E}" type="pres">
      <dgm:prSet presAssocID="{6ED102F5-3507-4DFF-93EB-340D133CA8A0}" presName="sibTrans" presStyleCnt="0"/>
      <dgm:spPr/>
    </dgm:pt>
    <dgm:pt modelId="{9B643A24-6659-4880-8590-73C7A1B6740A}" type="pres">
      <dgm:prSet presAssocID="{EAECC0FD-BB59-4E22-93D9-9404F552508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D50F0-0AE7-4680-AA83-86780B242534}" type="pres">
      <dgm:prSet presAssocID="{B64034CB-DC9E-4F2E-A79A-AEF700A324C2}" presName="sibTrans" presStyleCnt="0"/>
      <dgm:spPr/>
    </dgm:pt>
    <dgm:pt modelId="{D5965F2B-5C17-4E18-95E3-3B11865D0D82}" type="pres">
      <dgm:prSet presAssocID="{45CCFFD3-B473-4314-A842-8DE66FE6B5CF}" presName="node" presStyleLbl="node1" presStyleIdx="3" presStyleCnt="4" custLinFactNeighborX="15408" custLinFactNeighborY="6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31D6FD-0FF6-4D3A-8414-013CB43F2ECD}" srcId="{AEBF4D4C-A611-454E-BF59-71DBE5196966}" destId="{EAECC0FD-BB59-4E22-93D9-9404F5525087}" srcOrd="2" destOrd="0" parTransId="{3C8FAB40-5204-4831-904E-7FA80D6FED87}" sibTransId="{B64034CB-DC9E-4F2E-A79A-AEF700A324C2}"/>
    <dgm:cxn modelId="{358004AC-7CAB-475C-9282-404B07A9369C}" type="presOf" srcId="{CFF3DC66-675E-4492-9CD8-2D2BCA11335E}" destId="{B787A5A5-3C7C-489C-BCCD-D1A837465D58}" srcOrd="0" destOrd="0" presId="urn:microsoft.com/office/officeart/2005/8/layout/default#1"/>
    <dgm:cxn modelId="{64AC6AB3-C3F0-467D-8B3E-460F31B7D17E}" type="presOf" srcId="{EAECC0FD-BB59-4E22-93D9-9404F5525087}" destId="{9B643A24-6659-4880-8590-73C7A1B6740A}" srcOrd="0" destOrd="0" presId="urn:microsoft.com/office/officeart/2005/8/layout/default#1"/>
    <dgm:cxn modelId="{AB57CAD3-D7DC-4CFD-9AD3-CC056B05DE04}" srcId="{AEBF4D4C-A611-454E-BF59-71DBE5196966}" destId="{CFF3DC66-675E-4492-9CD8-2D2BCA11335E}" srcOrd="0" destOrd="0" parTransId="{6DADF379-C319-4819-8505-59C99569ED2B}" sibTransId="{701BD8FB-BC04-4836-AECA-D6A6848E4B40}"/>
    <dgm:cxn modelId="{F4A02223-29B1-425C-8DC5-684FB096C7F2}" type="presOf" srcId="{AEBF4D4C-A611-454E-BF59-71DBE5196966}" destId="{1CF1B993-A42B-4FB3-AB73-01C65D5F6EE0}" srcOrd="0" destOrd="0" presId="urn:microsoft.com/office/officeart/2005/8/layout/default#1"/>
    <dgm:cxn modelId="{B3EFCF6D-DB8E-4984-97A5-6EE7AC841C07}" type="presOf" srcId="{45CCFFD3-B473-4314-A842-8DE66FE6B5CF}" destId="{D5965F2B-5C17-4E18-95E3-3B11865D0D82}" srcOrd="0" destOrd="0" presId="urn:microsoft.com/office/officeart/2005/8/layout/default#1"/>
    <dgm:cxn modelId="{4D9E1519-D9B9-4812-9689-8A78BF4E207C}" type="presOf" srcId="{21152EB2-6C1F-41E2-9F28-15950A7BAF95}" destId="{FC8C6C3B-2030-4F0B-8B0B-396F8E03BA18}" srcOrd="0" destOrd="0" presId="urn:microsoft.com/office/officeart/2005/8/layout/default#1"/>
    <dgm:cxn modelId="{8B106F1F-5C1D-4847-9AA7-428486A04599}" srcId="{AEBF4D4C-A611-454E-BF59-71DBE5196966}" destId="{21152EB2-6C1F-41E2-9F28-15950A7BAF95}" srcOrd="1" destOrd="0" parTransId="{22ACAF3D-867E-41E8-9380-E7D3DCFDB599}" sibTransId="{6ED102F5-3507-4DFF-93EB-340D133CA8A0}"/>
    <dgm:cxn modelId="{72210FF4-AFF4-4746-BB48-87E4EA631693}" srcId="{AEBF4D4C-A611-454E-BF59-71DBE5196966}" destId="{45CCFFD3-B473-4314-A842-8DE66FE6B5CF}" srcOrd="3" destOrd="0" parTransId="{FF19C6DC-BF5B-4EE0-A91F-F094184229E1}" sibTransId="{DE200EB2-921C-497F-B8A4-6292C33A1669}"/>
    <dgm:cxn modelId="{0D18DCB0-40ED-48EC-9376-9FBFF0E0E7B7}" type="presParOf" srcId="{1CF1B993-A42B-4FB3-AB73-01C65D5F6EE0}" destId="{B787A5A5-3C7C-489C-BCCD-D1A837465D58}" srcOrd="0" destOrd="0" presId="urn:microsoft.com/office/officeart/2005/8/layout/default#1"/>
    <dgm:cxn modelId="{6C322544-1BFB-4542-A9CB-56F7D5407A8A}" type="presParOf" srcId="{1CF1B993-A42B-4FB3-AB73-01C65D5F6EE0}" destId="{252B99BA-1E62-4F3C-A6AD-7650D202F4ED}" srcOrd="1" destOrd="0" presId="urn:microsoft.com/office/officeart/2005/8/layout/default#1"/>
    <dgm:cxn modelId="{0CBC59D2-F9E0-4A73-8441-83015D91FD85}" type="presParOf" srcId="{1CF1B993-A42B-4FB3-AB73-01C65D5F6EE0}" destId="{FC8C6C3B-2030-4F0B-8B0B-396F8E03BA18}" srcOrd="2" destOrd="0" presId="urn:microsoft.com/office/officeart/2005/8/layout/default#1"/>
    <dgm:cxn modelId="{30B449AA-4575-4659-A314-14B226E7952E}" type="presParOf" srcId="{1CF1B993-A42B-4FB3-AB73-01C65D5F6EE0}" destId="{D7E33252-68C2-4338-B1AB-C713942AAF1E}" srcOrd="3" destOrd="0" presId="urn:microsoft.com/office/officeart/2005/8/layout/default#1"/>
    <dgm:cxn modelId="{9DA54CB9-04B6-4799-8339-B8E81B9ED86F}" type="presParOf" srcId="{1CF1B993-A42B-4FB3-AB73-01C65D5F6EE0}" destId="{9B643A24-6659-4880-8590-73C7A1B6740A}" srcOrd="4" destOrd="0" presId="urn:microsoft.com/office/officeart/2005/8/layout/default#1"/>
    <dgm:cxn modelId="{06FDD910-FE76-4402-ADDE-D74F0CA3F5AC}" type="presParOf" srcId="{1CF1B993-A42B-4FB3-AB73-01C65D5F6EE0}" destId="{7E6D50F0-0AE7-4680-AA83-86780B242534}" srcOrd="5" destOrd="0" presId="urn:microsoft.com/office/officeart/2005/8/layout/default#1"/>
    <dgm:cxn modelId="{7D63E30D-4E18-4F7B-80CA-A055ACFDD636}" type="presParOf" srcId="{1CF1B993-A42B-4FB3-AB73-01C65D5F6EE0}" destId="{D5965F2B-5C17-4E18-95E3-3B11865D0D82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BF4D4C-A611-454E-BF59-71DBE5196966}" type="doc">
      <dgm:prSet loTypeId="urn:microsoft.com/office/officeart/2005/8/layout/default#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FF3DC66-675E-4492-9CD8-2D2BCA11335E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FFC000"/>
          </a:solidFill>
        </a:ln>
      </dgm:spPr>
      <dgm:t>
        <a:bodyPr/>
        <a:lstStyle/>
        <a:p>
          <a:endParaRPr lang="ru-RU" dirty="0"/>
        </a:p>
      </dgm:t>
    </dgm:pt>
    <dgm:pt modelId="{6DADF379-C319-4819-8505-59C99569ED2B}" type="parTrans" cxnId="{AB57CAD3-D7DC-4CFD-9AD3-CC056B05DE04}">
      <dgm:prSet/>
      <dgm:spPr/>
      <dgm:t>
        <a:bodyPr/>
        <a:lstStyle/>
        <a:p>
          <a:endParaRPr lang="ru-RU"/>
        </a:p>
      </dgm:t>
    </dgm:pt>
    <dgm:pt modelId="{701BD8FB-BC04-4836-AECA-D6A6848E4B40}" type="sibTrans" cxnId="{AB57CAD3-D7DC-4CFD-9AD3-CC056B05DE04}">
      <dgm:prSet/>
      <dgm:spPr/>
      <dgm:t>
        <a:bodyPr/>
        <a:lstStyle/>
        <a:p>
          <a:endParaRPr lang="ru-RU"/>
        </a:p>
      </dgm:t>
    </dgm:pt>
    <dgm:pt modelId="{21152EB2-6C1F-41E2-9F28-15950A7BAF95}">
      <dgm:prSet phldrT="[Текст]" custT="1"/>
      <dgm:spPr/>
      <dgm:t>
        <a:bodyPr/>
        <a:lstStyle/>
        <a:p>
          <a:pPr algn="ctr"/>
          <a:r>
            <a:rPr lang="ru-RU" sz="36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Технология проектной</a:t>
          </a:r>
        </a:p>
        <a:p>
          <a:pPr algn="ctr"/>
          <a:r>
            <a:rPr lang="ru-RU" sz="36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деятельности</a:t>
          </a:r>
          <a:endParaRPr lang="ru-RU" sz="3600" i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ACAF3D-867E-41E8-9380-E7D3DCFDB599}" type="parTrans" cxnId="{8B106F1F-5C1D-4847-9AA7-428486A04599}">
      <dgm:prSet/>
      <dgm:spPr/>
      <dgm:t>
        <a:bodyPr/>
        <a:lstStyle/>
        <a:p>
          <a:endParaRPr lang="ru-RU"/>
        </a:p>
      </dgm:t>
    </dgm:pt>
    <dgm:pt modelId="{6ED102F5-3507-4DFF-93EB-340D133CA8A0}" type="sibTrans" cxnId="{8B106F1F-5C1D-4847-9AA7-428486A04599}">
      <dgm:prSet/>
      <dgm:spPr/>
      <dgm:t>
        <a:bodyPr/>
        <a:lstStyle/>
        <a:p>
          <a:endParaRPr lang="ru-RU"/>
        </a:p>
      </dgm:t>
    </dgm:pt>
    <dgm:pt modelId="{EAECC0FD-BB59-4E22-93D9-9404F5525087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28575">
          <a:solidFill>
            <a:srgbClr val="FF0000"/>
          </a:solidFill>
        </a:ln>
      </dgm:spPr>
      <dgm:t>
        <a:bodyPr/>
        <a:lstStyle/>
        <a:p>
          <a:endParaRPr lang="ru-RU" dirty="0"/>
        </a:p>
      </dgm:t>
    </dgm:pt>
    <dgm:pt modelId="{3C8FAB40-5204-4831-904E-7FA80D6FED87}" type="parTrans" cxnId="{3731D6FD-0FF6-4D3A-8414-013CB43F2ECD}">
      <dgm:prSet/>
      <dgm:spPr/>
      <dgm:t>
        <a:bodyPr/>
        <a:lstStyle/>
        <a:p>
          <a:endParaRPr lang="ru-RU"/>
        </a:p>
      </dgm:t>
    </dgm:pt>
    <dgm:pt modelId="{B64034CB-DC9E-4F2E-A79A-AEF700A324C2}" type="sibTrans" cxnId="{3731D6FD-0FF6-4D3A-8414-013CB43F2ECD}">
      <dgm:prSet/>
      <dgm:spPr/>
      <dgm:t>
        <a:bodyPr/>
        <a:lstStyle/>
        <a:p>
          <a:endParaRPr lang="ru-RU"/>
        </a:p>
      </dgm:t>
    </dgm:pt>
    <dgm:pt modelId="{45CCFFD3-B473-4314-A842-8DE66FE6B5CF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rgbClr val="66FF33"/>
          </a:solidFill>
        </a:ln>
      </dgm:spPr>
      <dgm:t>
        <a:bodyPr/>
        <a:lstStyle/>
        <a:p>
          <a:endParaRPr lang="ru-RU" dirty="0"/>
        </a:p>
      </dgm:t>
    </dgm:pt>
    <dgm:pt modelId="{FF19C6DC-BF5B-4EE0-A91F-F094184229E1}" type="parTrans" cxnId="{72210FF4-AFF4-4746-BB48-87E4EA631693}">
      <dgm:prSet/>
      <dgm:spPr/>
      <dgm:t>
        <a:bodyPr/>
        <a:lstStyle/>
        <a:p>
          <a:endParaRPr lang="ru-RU"/>
        </a:p>
      </dgm:t>
    </dgm:pt>
    <dgm:pt modelId="{DE200EB2-921C-497F-B8A4-6292C33A1669}" type="sibTrans" cxnId="{72210FF4-AFF4-4746-BB48-87E4EA631693}">
      <dgm:prSet/>
      <dgm:spPr/>
      <dgm:t>
        <a:bodyPr/>
        <a:lstStyle/>
        <a:p>
          <a:endParaRPr lang="ru-RU"/>
        </a:p>
      </dgm:t>
    </dgm:pt>
    <dgm:pt modelId="{1CF1B993-A42B-4FB3-AB73-01C65D5F6EE0}" type="pres">
      <dgm:prSet presAssocID="{AEBF4D4C-A611-454E-BF59-71DBE51969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87A5A5-3C7C-489C-BCCD-D1A837465D58}" type="pres">
      <dgm:prSet presAssocID="{CFF3DC66-675E-4492-9CD8-2D2BCA11335E}" presName="node" presStyleLbl="node1" presStyleIdx="0" presStyleCnt="4" custScaleX="125654" custScaleY="123390" custLinFactNeighborX="-36973" custLinFactNeighborY="-8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B99BA-1E62-4F3C-A6AD-7650D202F4ED}" type="pres">
      <dgm:prSet presAssocID="{701BD8FB-BC04-4836-AECA-D6A6848E4B40}" presName="sibTrans" presStyleCnt="0"/>
      <dgm:spPr/>
      <dgm:t>
        <a:bodyPr/>
        <a:lstStyle/>
        <a:p>
          <a:endParaRPr lang="ru-RU"/>
        </a:p>
      </dgm:t>
    </dgm:pt>
    <dgm:pt modelId="{FC8C6C3B-2030-4F0B-8B0B-396F8E03BA18}" type="pres">
      <dgm:prSet presAssocID="{21152EB2-6C1F-41E2-9F28-15950A7BAF95}" presName="node" presStyleLbl="node1" presStyleIdx="1" presStyleCnt="4" custScaleX="126973" custScaleY="122825" custLinFactNeighborX="-35388" custLinFactNeighborY="8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33252-68C2-4338-B1AB-C713942AAF1E}" type="pres">
      <dgm:prSet presAssocID="{6ED102F5-3507-4DFF-93EB-340D133CA8A0}" presName="sibTrans" presStyleCnt="0"/>
      <dgm:spPr/>
      <dgm:t>
        <a:bodyPr/>
        <a:lstStyle/>
        <a:p>
          <a:endParaRPr lang="ru-RU"/>
        </a:p>
      </dgm:t>
    </dgm:pt>
    <dgm:pt modelId="{9B643A24-6659-4880-8590-73C7A1B6740A}" type="pres">
      <dgm:prSet presAssocID="{EAECC0FD-BB59-4E22-93D9-9404F5525087}" presName="node" presStyleLbl="node1" presStyleIdx="2" presStyleCnt="4" custScaleX="159873" custScaleY="176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D50F0-0AE7-4680-AA83-86780B242534}" type="pres">
      <dgm:prSet presAssocID="{B64034CB-DC9E-4F2E-A79A-AEF700A324C2}" presName="sibTrans" presStyleCnt="0"/>
      <dgm:spPr/>
      <dgm:t>
        <a:bodyPr/>
        <a:lstStyle/>
        <a:p>
          <a:endParaRPr lang="ru-RU"/>
        </a:p>
      </dgm:t>
    </dgm:pt>
    <dgm:pt modelId="{D5965F2B-5C17-4E18-95E3-3B11865D0D82}" type="pres">
      <dgm:prSet presAssocID="{45CCFFD3-B473-4314-A842-8DE66FE6B5CF}" presName="node" presStyleLbl="node1" presStyleIdx="3" presStyleCnt="4" custScaleY="138536" custLinFactNeighborX="15408" custLinFactNeighborY="6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965102-DC81-4E37-9876-B69A8CD24CDC}" type="presOf" srcId="{45CCFFD3-B473-4314-A842-8DE66FE6B5CF}" destId="{D5965F2B-5C17-4E18-95E3-3B11865D0D82}" srcOrd="0" destOrd="0" presId="urn:microsoft.com/office/officeart/2005/8/layout/default#2"/>
    <dgm:cxn modelId="{3731D6FD-0FF6-4D3A-8414-013CB43F2ECD}" srcId="{AEBF4D4C-A611-454E-BF59-71DBE5196966}" destId="{EAECC0FD-BB59-4E22-93D9-9404F5525087}" srcOrd="2" destOrd="0" parTransId="{3C8FAB40-5204-4831-904E-7FA80D6FED87}" sibTransId="{B64034CB-DC9E-4F2E-A79A-AEF700A324C2}"/>
    <dgm:cxn modelId="{A98960CA-972D-4644-B58F-3A2FF3F9F528}" type="presOf" srcId="{AEBF4D4C-A611-454E-BF59-71DBE5196966}" destId="{1CF1B993-A42B-4FB3-AB73-01C65D5F6EE0}" srcOrd="0" destOrd="0" presId="urn:microsoft.com/office/officeart/2005/8/layout/default#2"/>
    <dgm:cxn modelId="{F304676E-4018-4A4B-9815-0A4BAD19FC2A}" type="presOf" srcId="{CFF3DC66-675E-4492-9CD8-2D2BCA11335E}" destId="{B787A5A5-3C7C-489C-BCCD-D1A837465D58}" srcOrd="0" destOrd="0" presId="urn:microsoft.com/office/officeart/2005/8/layout/default#2"/>
    <dgm:cxn modelId="{A00EEFCD-552E-4AC9-9336-D80A0C311A75}" type="presOf" srcId="{21152EB2-6C1F-41E2-9F28-15950A7BAF95}" destId="{FC8C6C3B-2030-4F0B-8B0B-396F8E03BA18}" srcOrd="0" destOrd="0" presId="urn:microsoft.com/office/officeart/2005/8/layout/default#2"/>
    <dgm:cxn modelId="{AB57CAD3-D7DC-4CFD-9AD3-CC056B05DE04}" srcId="{AEBF4D4C-A611-454E-BF59-71DBE5196966}" destId="{CFF3DC66-675E-4492-9CD8-2D2BCA11335E}" srcOrd="0" destOrd="0" parTransId="{6DADF379-C319-4819-8505-59C99569ED2B}" sibTransId="{701BD8FB-BC04-4836-AECA-D6A6848E4B40}"/>
    <dgm:cxn modelId="{8B106F1F-5C1D-4847-9AA7-428486A04599}" srcId="{AEBF4D4C-A611-454E-BF59-71DBE5196966}" destId="{21152EB2-6C1F-41E2-9F28-15950A7BAF95}" srcOrd="1" destOrd="0" parTransId="{22ACAF3D-867E-41E8-9380-E7D3DCFDB599}" sibTransId="{6ED102F5-3507-4DFF-93EB-340D133CA8A0}"/>
    <dgm:cxn modelId="{F1ABB45D-7756-4953-B790-78618A7ACFA0}" type="presOf" srcId="{EAECC0FD-BB59-4E22-93D9-9404F5525087}" destId="{9B643A24-6659-4880-8590-73C7A1B6740A}" srcOrd="0" destOrd="0" presId="urn:microsoft.com/office/officeart/2005/8/layout/default#2"/>
    <dgm:cxn modelId="{72210FF4-AFF4-4746-BB48-87E4EA631693}" srcId="{AEBF4D4C-A611-454E-BF59-71DBE5196966}" destId="{45CCFFD3-B473-4314-A842-8DE66FE6B5CF}" srcOrd="3" destOrd="0" parTransId="{FF19C6DC-BF5B-4EE0-A91F-F094184229E1}" sibTransId="{DE200EB2-921C-497F-B8A4-6292C33A1669}"/>
    <dgm:cxn modelId="{E9F8389B-C818-4A08-816B-31E5103C83B7}" type="presParOf" srcId="{1CF1B993-A42B-4FB3-AB73-01C65D5F6EE0}" destId="{B787A5A5-3C7C-489C-BCCD-D1A837465D58}" srcOrd="0" destOrd="0" presId="urn:microsoft.com/office/officeart/2005/8/layout/default#2"/>
    <dgm:cxn modelId="{AF8B2893-73CF-4CB3-8576-21FE5EC217E9}" type="presParOf" srcId="{1CF1B993-A42B-4FB3-AB73-01C65D5F6EE0}" destId="{252B99BA-1E62-4F3C-A6AD-7650D202F4ED}" srcOrd="1" destOrd="0" presId="urn:microsoft.com/office/officeart/2005/8/layout/default#2"/>
    <dgm:cxn modelId="{5E819770-DA78-4FB4-9CC6-B6428AAF8CE8}" type="presParOf" srcId="{1CF1B993-A42B-4FB3-AB73-01C65D5F6EE0}" destId="{FC8C6C3B-2030-4F0B-8B0B-396F8E03BA18}" srcOrd="2" destOrd="0" presId="urn:microsoft.com/office/officeart/2005/8/layout/default#2"/>
    <dgm:cxn modelId="{8495F659-12E5-413F-82BD-51723D7B595D}" type="presParOf" srcId="{1CF1B993-A42B-4FB3-AB73-01C65D5F6EE0}" destId="{D7E33252-68C2-4338-B1AB-C713942AAF1E}" srcOrd="3" destOrd="0" presId="urn:microsoft.com/office/officeart/2005/8/layout/default#2"/>
    <dgm:cxn modelId="{F55A457C-D8FD-4FB4-BCD3-F1C574BD594F}" type="presParOf" srcId="{1CF1B993-A42B-4FB3-AB73-01C65D5F6EE0}" destId="{9B643A24-6659-4880-8590-73C7A1B6740A}" srcOrd="4" destOrd="0" presId="urn:microsoft.com/office/officeart/2005/8/layout/default#2"/>
    <dgm:cxn modelId="{6E6FD75A-B0BC-4A76-A38B-DB5533007EB0}" type="presParOf" srcId="{1CF1B993-A42B-4FB3-AB73-01C65D5F6EE0}" destId="{7E6D50F0-0AE7-4680-AA83-86780B242534}" srcOrd="5" destOrd="0" presId="urn:microsoft.com/office/officeart/2005/8/layout/default#2"/>
    <dgm:cxn modelId="{781221E4-FBD1-45CF-A2BD-1C3B80B8CDE4}" type="presParOf" srcId="{1CF1B993-A42B-4FB3-AB73-01C65D5F6EE0}" destId="{D5965F2B-5C17-4E18-95E3-3B11865D0D82}" srcOrd="6" destOrd="0" presId="urn:microsoft.com/office/officeart/2005/8/layout/default#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BF4D4C-A611-454E-BF59-71DBE5196966}" type="doc">
      <dgm:prSet loTypeId="urn:microsoft.com/office/officeart/2005/8/layout/pList1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FF3DC66-675E-4492-9CD8-2D2BCA11335E}">
      <dgm:prSet phldrT="[Текст]" phldr="1"/>
      <dgm:spPr/>
      <dgm:t>
        <a:bodyPr/>
        <a:lstStyle/>
        <a:p>
          <a:endParaRPr lang="ru-RU" dirty="0"/>
        </a:p>
      </dgm:t>
    </dgm:pt>
    <dgm:pt modelId="{6DADF379-C319-4819-8505-59C99569ED2B}" type="parTrans" cxnId="{AB57CAD3-D7DC-4CFD-9AD3-CC056B05DE04}">
      <dgm:prSet/>
      <dgm:spPr/>
      <dgm:t>
        <a:bodyPr/>
        <a:lstStyle/>
        <a:p>
          <a:endParaRPr lang="ru-RU"/>
        </a:p>
      </dgm:t>
    </dgm:pt>
    <dgm:pt modelId="{701BD8FB-BC04-4836-AECA-D6A6848E4B40}" type="sibTrans" cxnId="{AB57CAD3-D7DC-4CFD-9AD3-CC056B05DE04}">
      <dgm:prSet/>
      <dgm:spPr/>
      <dgm:t>
        <a:bodyPr/>
        <a:lstStyle/>
        <a:p>
          <a:endParaRPr lang="ru-RU"/>
        </a:p>
      </dgm:t>
    </dgm:pt>
    <dgm:pt modelId="{21152EB2-6C1F-41E2-9F28-15950A7BAF95}">
      <dgm:prSet phldrT="[Текст]" custT="1"/>
      <dgm:spPr/>
      <dgm:t>
        <a:bodyPr/>
        <a:lstStyle/>
        <a:p>
          <a:pPr algn="ctr"/>
          <a:r>
            <a:rPr lang="ru-RU" sz="3600" b="1" i="1" u="sng" dirty="0" smtClean="0">
              <a:solidFill>
                <a:srgbClr val="7030A0"/>
              </a:solidFill>
            </a:rPr>
            <a:t>Игровая технология</a:t>
          </a:r>
          <a:endParaRPr lang="ru-RU" sz="3600" dirty="0">
            <a:solidFill>
              <a:srgbClr val="7030A0"/>
            </a:solidFill>
          </a:endParaRPr>
        </a:p>
      </dgm:t>
    </dgm:pt>
    <dgm:pt modelId="{22ACAF3D-867E-41E8-9380-E7D3DCFDB599}" type="parTrans" cxnId="{8B106F1F-5C1D-4847-9AA7-428486A04599}">
      <dgm:prSet/>
      <dgm:spPr/>
      <dgm:t>
        <a:bodyPr/>
        <a:lstStyle/>
        <a:p>
          <a:endParaRPr lang="ru-RU"/>
        </a:p>
      </dgm:t>
    </dgm:pt>
    <dgm:pt modelId="{6ED102F5-3507-4DFF-93EB-340D133CA8A0}" type="sibTrans" cxnId="{8B106F1F-5C1D-4847-9AA7-428486A04599}">
      <dgm:prSet/>
      <dgm:spPr/>
      <dgm:t>
        <a:bodyPr/>
        <a:lstStyle/>
        <a:p>
          <a:endParaRPr lang="ru-RU"/>
        </a:p>
      </dgm:t>
    </dgm:pt>
    <dgm:pt modelId="{EAECC0FD-BB59-4E22-93D9-9404F5525087}">
      <dgm:prSet phldrT="[Текст]" phldr="1"/>
      <dgm:spPr/>
      <dgm:t>
        <a:bodyPr/>
        <a:lstStyle/>
        <a:p>
          <a:endParaRPr lang="ru-RU" dirty="0"/>
        </a:p>
      </dgm:t>
    </dgm:pt>
    <dgm:pt modelId="{3C8FAB40-5204-4831-904E-7FA80D6FED87}" type="parTrans" cxnId="{3731D6FD-0FF6-4D3A-8414-013CB43F2ECD}">
      <dgm:prSet/>
      <dgm:spPr/>
      <dgm:t>
        <a:bodyPr/>
        <a:lstStyle/>
        <a:p>
          <a:endParaRPr lang="ru-RU"/>
        </a:p>
      </dgm:t>
    </dgm:pt>
    <dgm:pt modelId="{B64034CB-DC9E-4F2E-A79A-AEF700A324C2}" type="sibTrans" cxnId="{3731D6FD-0FF6-4D3A-8414-013CB43F2ECD}">
      <dgm:prSet/>
      <dgm:spPr/>
      <dgm:t>
        <a:bodyPr/>
        <a:lstStyle/>
        <a:p>
          <a:endParaRPr lang="ru-RU"/>
        </a:p>
      </dgm:t>
    </dgm:pt>
    <dgm:pt modelId="{45CCFFD3-B473-4314-A842-8DE66FE6B5CF}">
      <dgm:prSet phldrT="[Текст]" phldr="1"/>
      <dgm:spPr/>
      <dgm:t>
        <a:bodyPr/>
        <a:lstStyle/>
        <a:p>
          <a:endParaRPr lang="ru-RU" dirty="0"/>
        </a:p>
      </dgm:t>
    </dgm:pt>
    <dgm:pt modelId="{FF19C6DC-BF5B-4EE0-A91F-F094184229E1}" type="parTrans" cxnId="{72210FF4-AFF4-4746-BB48-87E4EA631693}">
      <dgm:prSet/>
      <dgm:spPr/>
      <dgm:t>
        <a:bodyPr/>
        <a:lstStyle/>
        <a:p>
          <a:endParaRPr lang="ru-RU"/>
        </a:p>
      </dgm:t>
    </dgm:pt>
    <dgm:pt modelId="{DE200EB2-921C-497F-B8A4-6292C33A1669}" type="sibTrans" cxnId="{72210FF4-AFF4-4746-BB48-87E4EA631693}">
      <dgm:prSet/>
      <dgm:spPr/>
      <dgm:t>
        <a:bodyPr/>
        <a:lstStyle/>
        <a:p>
          <a:endParaRPr lang="ru-RU"/>
        </a:p>
      </dgm:t>
    </dgm:pt>
    <dgm:pt modelId="{26D05B52-5E15-41A1-A1B2-29376D3A0192}" type="pres">
      <dgm:prSet presAssocID="{AEBF4D4C-A611-454E-BF59-71DBE519696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79F59-9B38-4A63-89B5-6F789BBB08DB}" type="pres">
      <dgm:prSet presAssocID="{CFF3DC66-675E-4492-9CD8-2D2BCA11335E}" presName="compNode" presStyleCnt="0"/>
      <dgm:spPr/>
      <dgm:t>
        <a:bodyPr/>
        <a:lstStyle/>
        <a:p>
          <a:endParaRPr lang="ru-RU"/>
        </a:p>
      </dgm:t>
    </dgm:pt>
    <dgm:pt modelId="{D4B0AF34-3A73-4CE2-A7C8-4AAE5FF048E7}" type="pres">
      <dgm:prSet presAssocID="{CFF3DC66-675E-4492-9CD8-2D2BCA11335E}" presName="pictRect" presStyleLbl="node1" presStyleIdx="0" presStyleCnt="4" custScaleX="141877" custScaleY="146906" custLinFactNeighborX="-41884" custLinFactNeighborY="-270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B0F0"/>
          </a:solidFill>
        </a:ln>
      </dgm:spPr>
      <dgm:t>
        <a:bodyPr/>
        <a:lstStyle/>
        <a:p>
          <a:endParaRPr lang="ru-RU"/>
        </a:p>
      </dgm:t>
    </dgm:pt>
    <dgm:pt modelId="{512EE6BE-F242-488D-BE82-594A30EBE3CC}" type="pres">
      <dgm:prSet presAssocID="{CFF3DC66-675E-4492-9CD8-2D2BCA11335E}" presName="textRect" presStyleLbl="revTx" presStyleIdx="0" presStyleCnt="4" custLinFactNeighborX="-27365" custLinFactNeighborY="-82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0A2D6F-5BC4-431F-9C3B-D281AB85453F}" type="pres">
      <dgm:prSet presAssocID="{701BD8FB-BC04-4836-AECA-D6A6848E4B4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64974B-83DB-48B7-9D4F-37A1000AD31D}" type="pres">
      <dgm:prSet presAssocID="{21152EB2-6C1F-41E2-9F28-15950A7BAF95}" presName="compNode" presStyleCnt="0"/>
      <dgm:spPr/>
      <dgm:t>
        <a:bodyPr/>
        <a:lstStyle/>
        <a:p>
          <a:endParaRPr lang="ru-RU"/>
        </a:p>
      </dgm:t>
    </dgm:pt>
    <dgm:pt modelId="{CAB8D697-D536-427C-9296-F2352F0595A8}" type="pres">
      <dgm:prSet presAssocID="{21152EB2-6C1F-41E2-9F28-15950A7BAF95}" presName="pictRect" presStyleLbl="node1" presStyleIdx="1" presStyleCnt="4" custScaleX="143206" custScaleY="150267" custLinFactY="38671" custLinFactNeighborX="-3617" custLinFactNeighborY="100000"/>
      <dgm:spPr>
        <a:prstGeom prst="round2Diag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57C08B4-FDE2-4190-99C0-BFFB00C506D8}" type="pres">
      <dgm:prSet presAssocID="{21152EB2-6C1F-41E2-9F28-15950A7BAF95}" presName="textRect" presStyleLbl="revTx" presStyleIdx="1" presStyleCnt="4" custScaleX="147933" custScaleY="188420" custLinFactY="-29906" custLinFactNeighborX="-125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FBBBE-4106-42B0-B333-9BC7760F218C}" type="pres">
      <dgm:prSet presAssocID="{6ED102F5-3507-4DFF-93EB-340D133CA8A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8C5A5EA-8A73-45E8-99FC-C1A244C8A192}" type="pres">
      <dgm:prSet presAssocID="{EAECC0FD-BB59-4E22-93D9-9404F5525087}" presName="compNode" presStyleCnt="0"/>
      <dgm:spPr/>
      <dgm:t>
        <a:bodyPr/>
        <a:lstStyle/>
        <a:p>
          <a:endParaRPr lang="ru-RU"/>
        </a:p>
      </dgm:t>
    </dgm:pt>
    <dgm:pt modelId="{CEC4CB47-7D6E-44A2-BCB0-077DE4F40FF4}" type="pres">
      <dgm:prSet presAssocID="{EAECC0FD-BB59-4E22-93D9-9404F5525087}" presName="pictRect" presStyleLbl="node1" presStyleIdx="2" presStyleCnt="4" custScaleX="138648" custScaleY="180593" custLinFactX="-102814" custLinFactY="86463" custLinFactNeighborX="-200000" custLinFactNeighborY="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CDE41B5-368F-4ABE-9497-F6F9910AD309}" type="pres">
      <dgm:prSet presAssocID="{EAECC0FD-BB59-4E22-93D9-9404F5525087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46FDC4-28E5-48A1-8E46-4B16909363DD}" type="pres">
      <dgm:prSet presAssocID="{B64034CB-DC9E-4F2E-A79A-AEF700A324C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53CF65C-DD52-4182-98CC-ABFE73C33ED9}" type="pres">
      <dgm:prSet presAssocID="{45CCFFD3-B473-4314-A842-8DE66FE6B5CF}" presName="compNode" presStyleCnt="0"/>
      <dgm:spPr/>
      <dgm:t>
        <a:bodyPr/>
        <a:lstStyle/>
        <a:p>
          <a:endParaRPr lang="ru-RU"/>
        </a:p>
      </dgm:t>
    </dgm:pt>
    <dgm:pt modelId="{114A87C7-4580-43FD-B015-67FA4D9A219D}" type="pres">
      <dgm:prSet presAssocID="{45CCFFD3-B473-4314-A842-8DE66FE6B5CF}" presName="pictRect" presStyleLbl="node1" presStyleIdx="3" presStyleCnt="4" custScaleX="30901" custLinFactX="46788" custLinFactNeighborX="100000" custLinFactNeighborY="-71857"/>
      <dgm:spPr/>
      <dgm:t>
        <a:bodyPr/>
        <a:lstStyle/>
        <a:p>
          <a:endParaRPr lang="ru-RU"/>
        </a:p>
      </dgm:t>
    </dgm:pt>
    <dgm:pt modelId="{70C75FFC-0EA9-4015-8FF3-3239FDD2CF79}" type="pres">
      <dgm:prSet presAssocID="{45CCFFD3-B473-4314-A842-8DE66FE6B5CF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88DB96-525C-46E6-996B-92ABD43A7B2D}" type="presOf" srcId="{CFF3DC66-675E-4492-9CD8-2D2BCA11335E}" destId="{512EE6BE-F242-488D-BE82-594A30EBE3CC}" srcOrd="0" destOrd="0" presId="urn:microsoft.com/office/officeart/2005/8/layout/pList1#1"/>
    <dgm:cxn modelId="{01FA9B0C-31D9-433A-B8BB-73C15C6727FF}" type="presOf" srcId="{45CCFFD3-B473-4314-A842-8DE66FE6B5CF}" destId="{70C75FFC-0EA9-4015-8FF3-3239FDD2CF79}" srcOrd="0" destOrd="0" presId="urn:microsoft.com/office/officeart/2005/8/layout/pList1#1"/>
    <dgm:cxn modelId="{B867E366-F904-47BC-8E30-E8488EDE4179}" type="presOf" srcId="{AEBF4D4C-A611-454E-BF59-71DBE5196966}" destId="{26D05B52-5E15-41A1-A1B2-29376D3A0192}" srcOrd="0" destOrd="0" presId="urn:microsoft.com/office/officeart/2005/8/layout/pList1#1"/>
    <dgm:cxn modelId="{8B106F1F-5C1D-4847-9AA7-428486A04599}" srcId="{AEBF4D4C-A611-454E-BF59-71DBE5196966}" destId="{21152EB2-6C1F-41E2-9F28-15950A7BAF95}" srcOrd="1" destOrd="0" parTransId="{22ACAF3D-867E-41E8-9380-E7D3DCFDB599}" sibTransId="{6ED102F5-3507-4DFF-93EB-340D133CA8A0}"/>
    <dgm:cxn modelId="{3731D6FD-0FF6-4D3A-8414-013CB43F2ECD}" srcId="{AEBF4D4C-A611-454E-BF59-71DBE5196966}" destId="{EAECC0FD-BB59-4E22-93D9-9404F5525087}" srcOrd="2" destOrd="0" parTransId="{3C8FAB40-5204-4831-904E-7FA80D6FED87}" sibTransId="{B64034CB-DC9E-4F2E-A79A-AEF700A324C2}"/>
    <dgm:cxn modelId="{641C7170-3395-4474-BB1D-F0E7D135E8E8}" type="presOf" srcId="{701BD8FB-BC04-4836-AECA-D6A6848E4B40}" destId="{E30A2D6F-5BC4-431F-9C3B-D281AB85453F}" srcOrd="0" destOrd="0" presId="urn:microsoft.com/office/officeart/2005/8/layout/pList1#1"/>
    <dgm:cxn modelId="{CE6093A3-9E09-4ABB-AD13-440895347224}" type="presOf" srcId="{21152EB2-6C1F-41E2-9F28-15950A7BAF95}" destId="{957C08B4-FDE2-4190-99C0-BFFB00C506D8}" srcOrd="0" destOrd="0" presId="urn:microsoft.com/office/officeart/2005/8/layout/pList1#1"/>
    <dgm:cxn modelId="{468E12BA-5CFA-4F3D-B685-AEE26B4D7178}" type="presOf" srcId="{B64034CB-DC9E-4F2E-A79A-AEF700A324C2}" destId="{3446FDC4-28E5-48A1-8E46-4B16909363DD}" srcOrd="0" destOrd="0" presId="urn:microsoft.com/office/officeart/2005/8/layout/pList1#1"/>
    <dgm:cxn modelId="{AB57CAD3-D7DC-4CFD-9AD3-CC056B05DE04}" srcId="{AEBF4D4C-A611-454E-BF59-71DBE5196966}" destId="{CFF3DC66-675E-4492-9CD8-2D2BCA11335E}" srcOrd="0" destOrd="0" parTransId="{6DADF379-C319-4819-8505-59C99569ED2B}" sibTransId="{701BD8FB-BC04-4836-AECA-D6A6848E4B40}"/>
    <dgm:cxn modelId="{F51DA918-D2FD-4289-813B-A326185FCD53}" type="presOf" srcId="{EAECC0FD-BB59-4E22-93D9-9404F5525087}" destId="{9CDE41B5-368F-4ABE-9497-F6F9910AD309}" srcOrd="0" destOrd="0" presId="urn:microsoft.com/office/officeart/2005/8/layout/pList1#1"/>
    <dgm:cxn modelId="{72210FF4-AFF4-4746-BB48-87E4EA631693}" srcId="{AEBF4D4C-A611-454E-BF59-71DBE5196966}" destId="{45CCFFD3-B473-4314-A842-8DE66FE6B5CF}" srcOrd="3" destOrd="0" parTransId="{FF19C6DC-BF5B-4EE0-A91F-F094184229E1}" sibTransId="{DE200EB2-921C-497F-B8A4-6292C33A1669}"/>
    <dgm:cxn modelId="{01043890-052F-46C0-B212-BD44D5BE250D}" type="presOf" srcId="{6ED102F5-3507-4DFF-93EB-340D133CA8A0}" destId="{5C5FBBBE-4106-42B0-B333-9BC7760F218C}" srcOrd="0" destOrd="0" presId="urn:microsoft.com/office/officeart/2005/8/layout/pList1#1"/>
    <dgm:cxn modelId="{7C260153-CE22-4A9C-96AD-26ED3F35CBDB}" type="presParOf" srcId="{26D05B52-5E15-41A1-A1B2-29376D3A0192}" destId="{A5279F59-9B38-4A63-89B5-6F789BBB08DB}" srcOrd="0" destOrd="0" presId="urn:microsoft.com/office/officeart/2005/8/layout/pList1#1"/>
    <dgm:cxn modelId="{5ECD62FF-3345-4022-9E96-AFD535DC3E31}" type="presParOf" srcId="{A5279F59-9B38-4A63-89B5-6F789BBB08DB}" destId="{D4B0AF34-3A73-4CE2-A7C8-4AAE5FF048E7}" srcOrd="0" destOrd="0" presId="urn:microsoft.com/office/officeart/2005/8/layout/pList1#1"/>
    <dgm:cxn modelId="{1941B8F8-3101-460B-8E4E-90877E968822}" type="presParOf" srcId="{A5279F59-9B38-4A63-89B5-6F789BBB08DB}" destId="{512EE6BE-F242-488D-BE82-594A30EBE3CC}" srcOrd="1" destOrd="0" presId="urn:microsoft.com/office/officeart/2005/8/layout/pList1#1"/>
    <dgm:cxn modelId="{DDB9881D-798F-4CAC-938C-087B7F2E5CEF}" type="presParOf" srcId="{26D05B52-5E15-41A1-A1B2-29376D3A0192}" destId="{E30A2D6F-5BC4-431F-9C3B-D281AB85453F}" srcOrd="1" destOrd="0" presId="urn:microsoft.com/office/officeart/2005/8/layout/pList1#1"/>
    <dgm:cxn modelId="{36AC6688-BA56-4768-BED9-A7285E6D9019}" type="presParOf" srcId="{26D05B52-5E15-41A1-A1B2-29376D3A0192}" destId="{1564974B-83DB-48B7-9D4F-37A1000AD31D}" srcOrd="2" destOrd="0" presId="urn:microsoft.com/office/officeart/2005/8/layout/pList1#1"/>
    <dgm:cxn modelId="{F601FC34-3196-40F9-AF68-F2E3C2766A42}" type="presParOf" srcId="{1564974B-83DB-48B7-9D4F-37A1000AD31D}" destId="{CAB8D697-D536-427C-9296-F2352F0595A8}" srcOrd="0" destOrd="0" presId="urn:microsoft.com/office/officeart/2005/8/layout/pList1#1"/>
    <dgm:cxn modelId="{1CD37772-33FE-463D-9272-7B76DC790906}" type="presParOf" srcId="{1564974B-83DB-48B7-9D4F-37A1000AD31D}" destId="{957C08B4-FDE2-4190-99C0-BFFB00C506D8}" srcOrd="1" destOrd="0" presId="urn:microsoft.com/office/officeart/2005/8/layout/pList1#1"/>
    <dgm:cxn modelId="{4C679F18-1A12-41B4-A472-287AA910B948}" type="presParOf" srcId="{26D05B52-5E15-41A1-A1B2-29376D3A0192}" destId="{5C5FBBBE-4106-42B0-B333-9BC7760F218C}" srcOrd="3" destOrd="0" presId="urn:microsoft.com/office/officeart/2005/8/layout/pList1#1"/>
    <dgm:cxn modelId="{AA422CEE-0B05-4D68-80A8-A09CC60C5916}" type="presParOf" srcId="{26D05B52-5E15-41A1-A1B2-29376D3A0192}" destId="{58C5A5EA-8A73-45E8-99FC-C1A244C8A192}" srcOrd="4" destOrd="0" presId="urn:microsoft.com/office/officeart/2005/8/layout/pList1#1"/>
    <dgm:cxn modelId="{78CF7C28-4364-471A-BABC-D96B1CDEE1B2}" type="presParOf" srcId="{58C5A5EA-8A73-45E8-99FC-C1A244C8A192}" destId="{CEC4CB47-7D6E-44A2-BCB0-077DE4F40FF4}" srcOrd="0" destOrd="0" presId="urn:microsoft.com/office/officeart/2005/8/layout/pList1#1"/>
    <dgm:cxn modelId="{29FED266-E484-406A-B531-2BA920BB0051}" type="presParOf" srcId="{58C5A5EA-8A73-45E8-99FC-C1A244C8A192}" destId="{9CDE41B5-368F-4ABE-9497-F6F9910AD309}" srcOrd="1" destOrd="0" presId="urn:microsoft.com/office/officeart/2005/8/layout/pList1#1"/>
    <dgm:cxn modelId="{DF69EADA-31D0-45D1-8758-8DB7F6AB2AB2}" type="presParOf" srcId="{26D05B52-5E15-41A1-A1B2-29376D3A0192}" destId="{3446FDC4-28E5-48A1-8E46-4B16909363DD}" srcOrd="5" destOrd="0" presId="urn:microsoft.com/office/officeart/2005/8/layout/pList1#1"/>
    <dgm:cxn modelId="{518E772A-AF27-4B84-8012-5D3DA59E6DA8}" type="presParOf" srcId="{26D05B52-5E15-41A1-A1B2-29376D3A0192}" destId="{953CF65C-DD52-4182-98CC-ABFE73C33ED9}" srcOrd="6" destOrd="0" presId="urn:microsoft.com/office/officeart/2005/8/layout/pList1#1"/>
    <dgm:cxn modelId="{81CBC11F-AB1E-4870-B17F-22E41C3A9DCB}" type="presParOf" srcId="{953CF65C-DD52-4182-98CC-ABFE73C33ED9}" destId="{114A87C7-4580-43FD-B015-67FA4D9A219D}" srcOrd="0" destOrd="0" presId="urn:microsoft.com/office/officeart/2005/8/layout/pList1#1"/>
    <dgm:cxn modelId="{75E49EE7-8B7D-42FF-BCFB-AD8A7535CAE6}" type="presParOf" srcId="{953CF65C-DD52-4182-98CC-ABFE73C33ED9}" destId="{70C75FFC-0EA9-4015-8FF3-3239FDD2CF79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383410-6E4A-4398-A6B5-8E7CE7A773A6}" type="doc">
      <dgm:prSet loTypeId="urn:microsoft.com/office/officeart/2005/8/layout/hProcess7#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CFD98DDE-70B9-4FDB-B793-1A8977E3D5A2}">
      <dgm:prSet phldrT="[Текст]" phldr="1"/>
      <dgm:spPr/>
      <dgm:t>
        <a:bodyPr/>
        <a:lstStyle/>
        <a:p>
          <a:endParaRPr lang="ru-RU"/>
        </a:p>
      </dgm:t>
    </dgm:pt>
    <dgm:pt modelId="{8807054B-2338-4A9B-8DE6-C86A294B2DF7}" type="parTrans" cxnId="{791A68EF-4003-4F7E-8E85-FE21E63C34DD}">
      <dgm:prSet/>
      <dgm:spPr/>
      <dgm:t>
        <a:bodyPr/>
        <a:lstStyle/>
        <a:p>
          <a:endParaRPr lang="ru-RU"/>
        </a:p>
      </dgm:t>
    </dgm:pt>
    <dgm:pt modelId="{166A4075-8846-4516-8E6E-755C52F682FA}" type="sibTrans" cxnId="{791A68EF-4003-4F7E-8E85-FE21E63C34DD}">
      <dgm:prSet/>
      <dgm:spPr/>
      <dgm:t>
        <a:bodyPr/>
        <a:lstStyle/>
        <a:p>
          <a:endParaRPr lang="ru-RU"/>
        </a:p>
      </dgm:t>
    </dgm:pt>
    <dgm:pt modelId="{FC3B3F5C-4ADC-4E97-B894-EED2FF79674A}">
      <dgm:prSet phldrT="[Текст]" phldr="1"/>
      <dgm:spPr/>
      <dgm:t>
        <a:bodyPr/>
        <a:lstStyle/>
        <a:p>
          <a:endParaRPr lang="ru-RU"/>
        </a:p>
      </dgm:t>
    </dgm:pt>
    <dgm:pt modelId="{776EDF1C-ABC2-4D77-9A4D-901A619B66C0}" type="parTrans" cxnId="{75996A4B-5311-4478-8AF2-A5C4AB19C750}">
      <dgm:prSet/>
      <dgm:spPr/>
      <dgm:t>
        <a:bodyPr/>
        <a:lstStyle/>
        <a:p>
          <a:endParaRPr lang="ru-RU"/>
        </a:p>
      </dgm:t>
    </dgm:pt>
    <dgm:pt modelId="{C3C1D226-64EB-4A11-AF09-DEC4991FA859}" type="sibTrans" cxnId="{75996A4B-5311-4478-8AF2-A5C4AB19C750}">
      <dgm:prSet/>
      <dgm:spPr/>
      <dgm:t>
        <a:bodyPr/>
        <a:lstStyle/>
        <a:p>
          <a:endParaRPr lang="ru-RU"/>
        </a:p>
      </dgm:t>
    </dgm:pt>
    <dgm:pt modelId="{E354BD9F-A1E1-4F82-88B7-D76A7D2C4170}">
      <dgm:prSet phldrT="[Текст]" phldr="1"/>
      <dgm:spPr/>
      <dgm:t>
        <a:bodyPr/>
        <a:lstStyle/>
        <a:p>
          <a:endParaRPr lang="ru-RU"/>
        </a:p>
      </dgm:t>
    </dgm:pt>
    <dgm:pt modelId="{182A8A83-CC5A-47BC-8EBB-49FDCF3EEEE6}" type="parTrans" cxnId="{27183354-A8DC-47A5-9D5A-A53A7C7DE179}">
      <dgm:prSet/>
      <dgm:spPr/>
      <dgm:t>
        <a:bodyPr/>
        <a:lstStyle/>
        <a:p>
          <a:endParaRPr lang="ru-RU"/>
        </a:p>
      </dgm:t>
    </dgm:pt>
    <dgm:pt modelId="{C3189383-125A-46E3-A359-A73ECE6D0068}" type="sibTrans" cxnId="{27183354-A8DC-47A5-9D5A-A53A7C7DE179}">
      <dgm:prSet/>
      <dgm:spPr/>
      <dgm:t>
        <a:bodyPr/>
        <a:lstStyle/>
        <a:p>
          <a:endParaRPr lang="ru-RU"/>
        </a:p>
      </dgm:t>
    </dgm:pt>
    <dgm:pt modelId="{BBB57BA8-F680-4FAF-A901-3C7B2B9E6E13}">
      <dgm:prSet phldrT="[Текст]" phldr="1"/>
      <dgm:spPr/>
      <dgm:t>
        <a:bodyPr/>
        <a:lstStyle/>
        <a:p>
          <a:endParaRPr lang="ru-RU"/>
        </a:p>
      </dgm:t>
    </dgm:pt>
    <dgm:pt modelId="{CA8DEE82-3B03-4F9A-A83D-DAE6D94649AA}" type="parTrans" cxnId="{A621069F-69F3-4036-A16B-26017A2AF8A9}">
      <dgm:prSet/>
      <dgm:spPr/>
      <dgm:t>
        <a:bodyPr/>
        <a:lstStyle/>
        <a:p>
          <a:endParaRPr lang="ru-RU"/>
        </a:p>
      </dgm:t>
    </dgm:pt>
    <dgm:pt modelId="{24CC6E7F-6AE8-44F9-96F4-36ED2F39A07B}" type="sibTrans" cxnId="{A621069F-69F3-4036-A16B-26017A2AF8A9}">
      <dgm:prSet/>
      <dgm:spPr/>
      <dgm:t>
        <a:bodyPr/>
        <a:lstStyle/>
        <a:p>
          <a:endParaRPr lang="ru-RU"/>
        </a:p>
      </dgm:t>
    </dgm:pt>
    <dgm:pt modelId="{11E597E7-01D1-4239-8E22-26E70C83AD7B}">
      <dgm:prSet phldrT="[Текст]" phldr="1"/>
      <dgm:spPr/>
      <dgm:t>
        <a:bodyPr/>
        <a:lstStyle/>
        <a:p>
          <a:endParaRPr lang="ru-RU"/>
        </a:p>
      </dgm:t>
    </dgm:pt>
    <dgm:pt modelId="{BDDFB1B2-19BE-4A90-B7A6-D416016BD746}" type="parTrans" cxnId="{703CFFC5-D908-444B-B49F-03C94506A9E1}">
      <dgm:prSet/>
      <dgm:spPr/>
      <dgm:t>
        <a:bodyPr/>
        <a:lstStyle/>
        <a:p>
          <a:endParaRPr lang="ru-RU"/>
        </a:p>
      </dgm:t>
    </dgm:pt>
    <dgm:pt modelId="{AF7AB46D-1994-4AB0-97E8-7C195EAF3743}" type="sibTrans" cxnId="{703CFFC5-D908-444B-B49F-03C94506A9E1}">
      <dgm:prSet/>
      <dgm:spPr/>
      <dgm:t>
        <a:bodyPr/>
        <a:lstStyle/>
        <a:p>
          <a:endParaRPr lang="ru-RU"/>
        </a:p>
      </dgm:t>
    </dgm:pt>
    <dgm:pt modelId="{7522D63A-30EB-4E51-9F63-02B8AB0B94F3}">
      <dgm:prSet phldrT="[Текст]" phldr="1"/>
      <dgm:spPr/>
      <dgm:t>
        <a:bodyPr/>
        <a:lstStyle/>
        <a:p>
          <a:endParaRPr lang="ru-RU"/>
        </a:p>
      </dgm:t>
    </dgm:pt>
    <dgm:pt modelId="{9C791D89-88E8-40B1-B329-262C940C56B0}" type="parTrans" cxnId="{C36BD708-8832-4E3C-B5A7-91E05B13C49F}">
      <dgm:prSet/>
      <dgm:spPr/>
      <dgm:t>
        <a:bodyPr/>
        <a:lstStyle/>
        <a:p>
          <a:endParaRPr lang="ru-RU"/>
        </a:p>
      </dgm:t>
    </dgm:pt>
    <dgm:pt modelId="{152D0AC6-2ABA-426D-85DD-33AF45F6CCBC}" type="sibTrans" cxnId="{C36BD708-8832-4E3C-B5A7-91E05B13C49F}">
      <dgm:prSet/>
      <dgm:spPr/>
      <dgm:t>
        <a:bodyPr/>
        <a:lstStyle/>
        <a:p>
          <a:endParaRPr lang="ru-RU"/>
        </a:p>
      </dgm:t>
    </dgm:pt>
    <dgm:pt modelId="{8870EB95-9D71-47ED-93A5-1EC1E6537B3D}" type="pres">
      <dgm:prSet presAssocID="{90383410-6E4A-4398-A6B5-8E7CE7A773A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E8E6A-2D1E-4F4E-93E9-C55CD6D0F4F6}" type="pres">
      <dgm:prSet presAssocID="{CFD98DDE-70B9-4FDB-B793-1A8977E3D5A2}" presName="compositeNode" presStyleCnt="0">
        <dgm:presLayoutVars>
          <dgm:bulletEnabled val="1"/>
        </dgm:presLayoutVars>
      </dgm:prSet>
      <dgm:spPr/>
    </dgm:pt>
    <dgm:pt modelId="{4DAEB2AE-84EF-485D-A24A-E4E66C20F56D}" type="pres">
      <dgm:prSet presAssocID="{CFD98DDE-70B9-4FDB-B793-1A8977E3D5A2}" presName="bgRect" presStyleLbl="node1" presStyleIdx="0" presStyleCnt="3"/>
      <dgm:spPr/>
      <dgm:t>
        <a:bodyPr/>
        <a:lstStyle/>
        <a:p>
          <a:endParaRPr lang="ru-RU"/>
        </a:p>
      </dgm:t>
    </dgm:pt>
    <dgm:pt modelId="{9032F662-0185-4260-B5E6-1286A550927B}" type="pres">
      <dgm:prSet presAssocID="{CFD98DDE-70B9-4FDB-B793-1A8977E3D5A2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A638D7-B314-4305-BB87-B4AE3AF6E002}" type="pres">
      <dgm:prSet presAssocID="{CFD98DDE-70B9-4FDB-B793-1A8977E3D5A2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64402-1EA5-433A-B98B-5674B0569394}" type="pres">
      <dgm:prSet presAssocID="{166A4075-8846-4516-8E6E-755C52F682FA}" presName="hSp" presStyleCnt="0"/>
      <dgm:spPr/>
    </dgm:pt>
    <dgm:pt modelId="{7CDF2FB5-10D5-43CE-8FDF-D9E9D2C3F7BF}" type="pres">
      <dgm:prSet presAssocID="{166A4075-8846-4516-8E6E-755C52F682FA}" presName="vProcSp" presStyleCnt="0"/>
      <dgm:spPr/>
    </dgm:pt>
    <dgm:pt modelId="{3E0423B5-53D3-4DF8-A238-4051D1C43136}" type="pres">
      <dgm:prSet presAssocID="{166A4075-8846-4516-8E6E-755C52F682FA}" presName="vSp1" presStyleCnt="0"/>
      <dgm:spPr/>
    </dgm:pt>
    <dgm:pt modelId="{71989AFD-1C58-4A9B-BF28-328DFFEB7E75}" type="pres">
      <dgm:prSet presAssocID="{166A4075-8846-4516-8E6E-755C52F682FA}" presName="simulatedConn" presStyleLbl="solidFgAcc1" presStyleIdx="0" presStyleCnt="2"/>
      <dgm:spPr/>
    </dgm:pt>
    <dgm:pt modelId="{94B3BD6B-5E16-45B5-86C5-4545ACDDC0CF}" type="pres">
      <dgm:prSet presAssocID="{166A4075-8846-4516-8E6E-755C52F682FA}" presName="vSp2" presStyleCnt="0"/>
      <dgm:spPr/>
    </dgm:pt>
    <dgm:pt modelId="{38889523-10D6-4CAD-8EED-D80FE444D5FF}" type="pres">
      <dgm:prSet presAssocID="{166A4075-8846-4516-8E6E-755C52F682FA}" presName="sibTrans" presStyleCnt="0"/>
      <dgm:spPr/>
    </dgm:pt>
    <dgm:pt modelId="{6FB53738-31FC-417C-99FF-2675408707A0}" type="pres">
      <dgm:prSet presAssocID="{E354BD9F-A1E1-4F82-88B7-D76A7D2C4170}" presName="compositeNode" presStyleCnt="0">
        <dgm:presLayoutVars>
          <dgm:bulletEnabled val="1"/>
        </dgm:presLayoutVars>
      </dgm:prSet>
      <dgm:spPr/>
    </dgm:pt>
    <dgm:pt modelId="{80DF45DA-9C22-4568-9D19-0608AD5923A2}" type="pres">
      <dgm:prSet presAssocID="{E354BD9F-A1E1-4F82-88B7-D76A7D2C4170}" presName="bgRect" presStyleLbl="node1" presStyleIdx="1" presStyleCnt="3"/>
      <dgm:spPr/>
      <dgm:t>
        <a:bodyPr/>
        <a:lstStyle/>
        <a:p>
          <a:endParaRPr lang="ru-RU"/>
        </a:p>
      </dgm:t>
    </dgm:pt>
    <dgm:pt modelId="{86CDEF5B-1F80-45F3-8405-EC9155038AAA}" type="pres">
      <dgm:prSet presAssocID="{E354BD9F-A1E1-4F82-88B7-D76A7D2C4170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E8FE6-7C96-46DF-ACB3-2518DFD7421E}" type="pres">
      <dgm:prSet presAssocID="{E354BD9F-A1E1-4F82-88B7-D76A7D2C4170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CB7F2-2A25-46F3-8CDB-420D3050C71A}" type="pres">
      <dgm:prSet presAssocID="{C3189383-125A-46E3-A359-A73ECE6D0068}" presName="hSp" presStyleCnt="0"/>
      <dgm:spPr/>
    </dgm:pt>
    <dgm:pt modelId="{09A92F97-B6E4-47FF-BA3B-9302B73788E6}" type="pres">
      <dgm:prSet presAssocID="{C3189383-125A-46E3-A359-A73ECE6D0068}" presName="vProcSp" presStyleCnt="0"/>
      <dgm:spPr/>
    </dgm:pt>
    <dgm:pt modelId="{71C4D342-0FE0-4A41-9B81-A7AB12020BF0}" type="pres">
      <dgm:prSet presAssocID="{C3189383-125A-46E3-A359-A73ECE6D0068}" presName="vSp1" presStyleCnt="0"/>
      <dgm:spPr/>
    </dgm:pt>
    <dgm:pt modelId="{0E04FD33-D567-4699-940E-F6157B112A94}" type="pres">
      <dgm:prSet presAssocID="{C3189383-125A-46E3-A359-A73ECE6D0068}" presName="simulatedConn" presStyleLbl="solidFgAcc1" presStyleIdx="1" presStyleCnt="2"/>
      <dgm:spPr/>
    </dgm:pt>
    <dgm:pt modelId="{EC9C6E4B-565A-46D4-B415-7C1AACE59584}" type="pres">
      <dgm:prSet presAssocID="{C3189383-125A-46E3-A359-A73ECE6D0068}" presName="vSp2" presStyleCnt="0"/>
      <dgm:spPr/>
    </dgm:pt>
    <dgm:pt modelId="{248D55BE-839D-47A3-9937-04A4BD869DF0}" type="pres">
      <dgm:prSet presAssocID="{C3189383-125A-46E3-A359-A73ECE6D0068}" presName="sibTrans" presStyleCnt="0"/>
      <dgm:spPr/>
    </dgm:pt>
    <dgm:pt modelId="{84A48720-1148-4687-B65E-62B9977B8892}" type="pres">
      <dgm:prSet presAssocID="{11E597E7-01D1-4239-8E22-26E70C83AD7B}" presName="compositeNode" presStyleCnt="0">
        <dgm:presLayoutVars>
          <dgm:bulletEnabled val="1"/>
        </dgm:presLayoutVars>
      </dgm:prSet>
      <dgm:spPr/>
    </dgm:pt>
    <dgm:pt modelId="{793C0F02-9721-4602-8028-EB41BE0D15DD}" type="pres">
      <dgm:prSet presAssocID="{11E597E7-01D1-4239-8E22-26E70C83AD7B}" presName="bgRect" presStyleLbl="node1" presStyleIdx="2" presStyleCnt="3"/>
      <dgm:spPr/>
      <dgm:t>
        <a:bodyPr/>
        <a:lstStyle/>
        <a:p>
          <a:endParaRPr lang="ru-RU"/>
        </a:p>
      </dgm:t>
    </dgm:pt>
    <dgm:pt modelId="{94D6D061-96D7-40C7-9937-1494AB18AD4F}" type="pres">
      <dgm:prSet presAssocID="{11E597E7-01D1-4239-8E22-26E70C83AD7B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92F4F-A992-4986-864F-2FCCCEAC6555}" type="pres">
      <dgm:prSet presAssocID="{11E597E7-01D1-4239-8E22-26E70C83AD7B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B2A4A1-A176-423D-8DED-3FA4CAA746F4}" type="presOf" srcId="{CFD98DDE-70B9-4FDB-B793-1A8977E3D5A2}" destId="{9032F662-0185-4260-B5E6-1286A550927B}" srcOrd="1" destOrd="0" presId="urn:microsoft.com/office/officeart/2005/8/layout/hProcess7#1"/>
    <dgm:cxn modelId="{75996A4B-5311-4478-8AF2-A5C4AB19C750}" srcId="{CFD98DDE-70B9-4FDB-B793-1A8977E3D5A2}" destId="{FC3B3F5C-4ADC-4E97-B894-EED2FF79674A}" srcOrd="0" destOrd="0" parTransId="{776EDF1C-ABC2-4D77-9A4D-901A619B66C0}" sibTransId="{C3C1D226-64EB-4A11-AF09-DEC4991FA859}"/>
    <dgm:cxn modelId="{69E3BB18-00AD-42EA-8106-1990C23FF91A}" type="presOf" srcId="{CFD98DDE-70B9-4FDB-B793-1A8977E3D5A2}" destId="{4DAEB2AE-84EF-485D-A24A-E4E66C20F56D}" srcOrd="0" destOrd="0" presId="urn:microsoft.com/office/officeart/2005/8/layout/hProcess7#1"/>
    <dgm:cxn modelId="{703CFFC5-D908-444B-B49F-03C94506A9E1}" srcId="{90383410-6E4A-4398-A6B5-8E7CE7A773A6}" destId="{11E597E7-01D1-4239-8E22-26E70C83AD7B}" srcOrd="2" destOrd="0" parTransId="{BDDFB1B2-19BE-4A90-B7A6-D416016BD746}" sibTransId="{AF7AB46D-1994-4AB0-97E8-7C195EAF3743}"/>
    <dgm:cxn modelId="{27183354-A8DC-47A5-9D5A-A53A7C7DE179}" srcId="{90383410-6E4A-4398-A6B5-8E7CE7A773A6}" destId="{E354BD9F-A1E1-4F82-88B7-D76A7D2C4170}" srcOrd="1" destOrd="0" parTransId="{182A8A83-CC5A-47BC-8EBB-49FDCF3EEEE6}" sibTransId="{C3189383-125A-46E3-A359-A73ECE6D0068}"/>
    <dgm:cxn modelId="{E1E84E3F-AE5E-4153-807E-98BBFEDC9B97}" type="presOf" srcId="{FC3B3F5C-4ADC-4E97-B894-EED2FF79674A}" destId="{BBA638D7-B314-4305-BB87-B4AE3AF6E002}" srcOrd="0" destOrd="0" presId="urn:microsoft.com/office/officeart/2005/8/layout/hProcess7#1"/>
    <dgm:cxn modelId="{4F1A519C-456C-4D6A-9BAE-0500E187C04F}" type="presOf" srcId="{BBB57BA8-F680-4FAF-A901-3C7B2B9E6E13}" destId="{605E8FE6-7C96-46DF-ACB3-2518DFD7421E}" srcOrd="0" destOrd="0" presId="urn:microsoft.com/office/officeart/2005/8/layout/hProcess7#1"/>
    <dgm:cxn modelId="{A621069F-69F3-4036-A16B-26017A2AF8A9}" srcId="{E354BD9F-A1E1-4F82-88B7-D76A7D2C4170}" destId="{BBB57BA8-F680-4FAF-A901-3C7B2B9E6E13}" srcOrd="0" destOrd="0" parTransId="{CA8DEE82-3B03-4F9A-A83D-DAE6D94649AA}" sibTransId="{24CC6E7F-6AE8-44F9-96F4-36ED2F39A07B}"/>
    <dgm:cxn modelId="{791A68EF-4003-4F7E-8E85-FE21E63C34DD}" srcId="{90383410-6E4A-4398-A6B5-8E7CE7A773A6}" destId="{CFD98DDE-70B9-4FDB-B793-1A8977E3D5A2}" srcOrd="0" destOrd="0" parTransId="{8807054B-2338-4A9B-8DE6-C86A294B2DF7}" sibTransId="{166A4075-8846-4516-8E6E-755C52F682FA}"/>
    <dgm:cxn modelId="{5EBE4878-6657-489E-9F4A-02CE80E56AEB}" type="presOf" srcId="{11E597E7-01D1-4239-8E22-26E70C83AD7B}" destId="{793C0F02-9721-4602-8028-EB41BE0D15DD}" srcOrd="0" destOrd="0" presId="urn:microsoft.com/office/officeart/2005/8/layout/hProcess7#1"/>
    <dgm:cxn modelId="{ED02FAB5-BB71-46FE-B914-87653F035548}" type="presOf" srcId="{90383410-6E4A-4398-A6B5-8E7CE7A773A6}" destId="{8870EB95-9D71-47ED-93A5-1EC1E6537B3D}" srcOrd="0" destOrd="0" presId="urn:microsoft.com/office/officeart/2005/8/layout/hProcess7#1"/>
    <dgm:cxn modelId="{CD3326D0-47C9-428D-B7DC-A6F0C47426D6}" type="presOf" srcId="{7522D63A-30EB-4E51-9F63-02B8AB0B94F3}" destId="{C8A92F4F-A992-4986-864F-2FCCCEAC6555}" srcOrd="0" destOrd="0" presId="urn:microsoft.com/office/officeart/2005/8/layout/hProcess7#1"/>
    <dgm:cxn modelId="{E3B9A798-D4C6-4C95-93F3-6B3C454511AD}" type="presOf" srcId="{11E597E7-01D1-4239-8E22-26E70C83AD7B}" destId="{94D6D061-96D7-40C7-9937-1494AB18AD4F}" srcOrd="1" destOrd="0" presId="urn:microsoft.com/office/officeart/2005/8/layout/hProcess7#1"/>
    <dgm:cxn modelId="{24E5A3A1-FCFE-4FF5-A873-1A0E265A6A9D}" type="presOf" srcId="{E354BD9F-A1E1-4F82-88B7-D76A7D2C4170}" destId="{80DF45DA-9C22-4568-9D19-0608AD5923A2}" srcOrd="0" destOrd="0" presId="urn:microsoft.com/office/officeart/2005/8/layout/hProcess7#1"/>
    <dgm:cxn modelId="{C36BD708-8832-4E3C-B5A7-91E05B13C49F}" srcId="{11E597E7-01D1-4239-8E22-26E70C83AD7B}" destId="{7522D63A-30EB-4E51-9F63-02B8AB0B94F3}" srcOrd="0" destOrd="0" parTransId="{9C791D89-88E8-40B1-B329-262C940C56B0}" sibTransId="{152D0AC6-2ABA-426D-85DD-33AF45F6CCBC}"/>
    <dgm:cxn modelId="{9E243FD2-FC18-4B22-8E21-F892C8E05165}" type="presOf" srcId="{E354BD9F-A1E1-4F82-88B7-D76A7D2C4170}" destId="{86CDEF5B-1F80-45F3-8405-EC9155038AAA}" srcOrd="1" destOrd="0" presId="urn:microsoft.com/office/officeart/2005/8/layout/hProcess7#1"/>
    <dgm:cxn modelId="{66589FA9-FC18-4AB5-9256-F6EC6285786A}" type="presParOf" srcId="{8870EB95-9D71-47ED-93A5-1EC1E6537B3D}" destId="{269E8E6A-2D1E-4F4E-93E9-C55CD6D0F4F6}" srcOrd="0" destOrd="0" presId="urn:microsoft.com/office/officeart/2005/8/layout/hProcess7#1"/>
    <dgm:cxn modelId="{CCEF41BD-F454-4825-A26D-D1DEB7FC635B}" type="presParOf" srcId="{269E8E6A-2D1E-4F4E-93E9-C55CD6D0F4F6}" destId="{4DAEB2AE-84EF-485D-A24A-E4E66C20F56D}" srcOrd="0" destOrd="0" presId="urn:microsoft.com/office/officeart/2005/8/layout/hProcess7#1"/>
    <dgm:cxn modelId="{B272C58C-4911-4194-AB16-D1D9D8DFED84}" type="presParOf" srcId="{269E8E6A-2D1E-4F4E-93E9-C55CD6D0F4F6}" destId="{9032F662-0185-4260-B5E6-1286A550927B}" srcOrd="1" destOrd="0" presId="urn:microsoft.com/office/officeart/2005/8/layout/hProcess7#1"/>
    <dgm:cxn modelId="{7C9E4D42-3631-4435-95BA-D3CF1AF62CD2}" type="presParOf" srcId="{269E8E6A-2D1E-4F4E-93E9-C55CD6D0F4F6}" destId="{BBA638D7-B314-4305-BB87-B4AE3AF6E002}" srcOrd="2" destOrd="0" presId="urn:microsoft.com/office/officeart/2005/8/layout/hProcess7#1"/>
    <dgm:cxn modelId="{8B05E366-3E2D-44B3-9043-F0990DFF4D24}" type="presParOf" srcId="{8870EB95-9D71-47ED-93A5-1EC1E6537B3D}" destId="{29C64402-1EA5-433A-B98B-5674B0569394}" srcOrd="1" destOrd="0" presId="urn:microsoft.com/office/officeart/2005/8/layout/hProcess7#1"/>
    <dgm:cxn modelId="{AF39A26D-7028-40EF-8004-460EBB930944}" type="presParOf" srcId="{8870EB95-9D71-47ED-93A5-1EC1E6537B3D}" destId="{7CDF2FB5-10D5-43CE-8FDF-D9E9D2C3F7BF}" srcOrd="2" destOrd="0" presId="urn:microsoft.com/office/officeart/2005/8/layout/hProcess7#1"/>
    <dgm:cxn modelId="{1A47E70D-CDDC-486A-B291-AA0113B227A9}" type="presParOf" srcId="{7CDF2FB5-10D5-43CE-8FDF-D9E9D2C3F7BF}" destId="{3E0423B5-53D3-4DF8-A238-4051D1C43136}" srcOrd="0" destOrd="0" presId="urn:microsoft.com/office/officeart/2005/8/layout/hProcess7#1"/>
    <dgm:cxn modelId="{672A7845-62A7-46F2-93D3-27254B6054C9}" type="presParOf" srcId="{7CDF2FB5-10D5-43CE-8FDF-D9E9D2C3F7BF}" destId="{71989AFD-1C58-4A9B-BF28-328DFFEB7E75}" srcOrd="1" destOrd="0" presId="urn:microsoft.com/office/officeart/2005/8/layout/hProcess7#1"/>
    <dgm:cxn modelId="{6F44F3AB-6BC8-48C1-9C9A-10AABBEF02BF}" type="presParOf" srcId="{7CDF2FB5-10D5-43CE-8FDF-D9E9D2C3F7BF}" destId="{94B3BD6B-5E16-45B5-86C5-4545ACDDC0CF}" srcOrd="2" destOrd="0" presId="urn:microsoft.com/office/officeart/2005/8/layout/hProcess7#1"/>
    <dgm:cxn modelId="{BB9B90D2-0AE0-41F2-AAC7-952ED9EB24A1}" type="presParOf" srcId="{8870EB95-9D71-47ED-93A5-1EC1E6537B3D}" destId="{38889523-10D6-4CAD-8EED-D80FE444D5FF}" srcOrd="3" destOrd="0" presId="urn:microsoft.com/office/officeart/2005/8/layout/hProcess7#1"/>
    <dgm:cxn modelId="{BCAC23B5-DBB9-414F-B4B6-4F5EF9609286}" type="presParOf" srcId="{8870EB95-9D71-47ED-93A5-1EC1E6537B3D}" destId="{6FB53738-31FC-417C-99FF-2675408707A0}" srcOrd="4" destOrd="0" presId="urn:microsoft.com/office/officeart/2005/8/layout/hProcess7#1"/>
    <dgm:cxn modelId="{07BB596F-D6CF-4A95-B613-1093F201EAF3}" type="presParOf" srcId="{6FB53738-31FC-417C-99FF-2675408707A0}" destId="{80DF45DA-9C22-4568-9D19-0608AD5923A2}" srcOrd="0" destOrd="0" presId="urn:microsoft.com/office/officeart/2005/8/layout/hProcess7#1"/>
    <dgm:cxn modelId="{85850C74-732F-4CA1-8A8E-D7AAAB245CF5}" type="presParOf" srcId="{6FB53738-31FC-417C-99FF-2675408707A0}" destId="{86CDEF5B-1F80-45F3-8405-EC9155038AAA}" srcOrd="1" destOrd="0" presId="urn:microsoft.com/office/officeart/2005/8/layout/hProcess7#1"/>
    <dgm:cxn modelId="{86EA2BA1-D7D2-44ED-8D2B-6AE011D39DBC}" type="presParOf" srcId="{6FB53738-31FC-417C-99FF-2675408707A0}" destId="{605E8FE6-7C96-46DF-ACB3-2518DFD7421E}" srcOrd="2" destOrd="0" presId="urn:microsoft.com/office/officeart/2005/8/layout/hProcess7#1"/>
    <dgm:cxn modelId="{B0089D34-9B34-4746-8C88-9BE3BEC8638C}" type="presParOf" srcId="{8870EB95-9D71-47ED-93A5-1EC1E6537B3D}" destId="{CBECB7F2-2A25-46F3-8CDB-420D3050C71A}" srcOrd="5" destOrd="0" presId="urn:microsoft.com/office/officeart/2005/8/layout/hProcess7#1"/>
    <dgm:cxn modelId="{78ED761F-688C-4ABD-AC07-C1A7AA960588}" type="presParOf" srcId="{8870EB95-9D71-47ED-93A5-1EC1E6537B3D}" destId="{09A92F97-B6E4-47FF-BA3B-9302B73788E6}" srcOrd="6" destOrd="0" presId="urn:microsoft.com/office/officeart/2005/8/layout/hProcess7#1"/>
    <dgm:cxn modelId="{F864169A-3828-4AED-B2B6-7F339FCEACFB}" type="presParOf" srcId="{09A92F97-B6E4-47FF-BA3B-9302B73788E6}" destId="{71C4D342-0FE0-4A41-9B81-A7AB12020BF0}" srcOrd="0" destOrd="0" presId="urn:microsoft.com/office/officeart/2005/8/layout/hProcess7#1"/>
    <dgm:cxn modelId="{6D9129F4-8945-4431-9807-4666460D2F27}" type="presParOf" srcId="{09A92F97-B6E4-47FF-BA3B-9302B73788E6}" destId="{0E04FD33-D567-4699-940E-F6157B112A94}" srcOrd="1" destOrd="0" presId="urn:microsoft.com/office/officeart/2005/8/layout/hProcess7#1"/>
    <dgm:cxn modelId="{88E516BF-3D07-4B6D-997E-73CF01C9FC2A}" type="presParOf" srcId="{09A92F97-B6E4-47FF-BA3B-9302B73788E6}" destId="{EC9C6E4B-565A-46D4-B415-7C1AACE59584}" srcOrd="2" destOrd="0" presId="urn:microsoft.com/office/officeart/2005/8/layout/hProcess7#1"/>
    <dgm:cxn modelId="{E9902EB0-4C96-4797-A3AB-315D93EF359E}" type="presParOf" srcId="{8870EB95-9D71-47ED-93A5-1EC1E6537B3D}" destId="{248D55BE-839D-47A3-9937-04A4BD869DF0}" srcOrd="7" destOrd="0" presId="urn:microsoft.com/office/officeart/2005/8/layout/hProcess7#1"/>
    <dgm:cxn modelId="{C83E4A1D-A3CB-4BB5-A192-7E3CE338F6D0}" type="presParOf" srcId="{8870EB95-9D71-47ED-93A5-1EC1E6537B3D}" destId="{84A48720-1148-4687-B65E-62B9977B8892}" srcOrd="8" destOrd="0" presId="urn:microsoft.com/office/officeart/2005/8/layout/hProcess7#1"/>
    <dgm:cxn modelId="{6783ECD1-1732-48F4-9EC6-7D98B230EE4E}" type="presParOf" srcId="{84A48720-1148-4687-B65E-62B9977B8892}" destId="{793C0F02-9721-4602-8028-EB41BE0D15DD}" srcOrd="0" destOrd="0" presId="urn:microsoft.com/office/officeart/2005/8/layout/hProcess7#1"/>
    <dgm:cxn modelId="{9412D5A5-3BAB-4276-9370-3F739EBAB11F}" type="presParOf" srcId="{84A48720-1148-4687-B65E-62B9977B8892}" destId="{94D6D061-96D7-40C7-9937-1494AB18AD4F}" srcOrd="1" destOrd="0" presId="urn:microsoft.com/office/officeart/2005/8/layout/hProcess7#1"/>
    <dgm:cxn modelId="{C8B09325-813A-4ECE-9395-12B1ABF07488}" type="presParOf" srcId="{84A48720-1148-4687-B65E-62B9977B8892}" destId="{C8A92F4F-A992-4986-864F-2FCCCEAC6555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46079-32DB-4D99-B203-FD7A981F72AA}">
      <dsp:nvSpPr>
        <dsp:cNvPr id="0" name=""/>
        <dsp:cNvSpPr/>
      </dsp:nvSpPr>
      <dsp:spPr>
        <a:xfrm rot="5400000">
          <a:off x="-680935" y="1532470"/>
          <a:ext cx="4539570" cy="3177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kern="1200" dirty="0" smtClean="0">
              <a:solidFill>
                <a:srgbClr val="C00000"/>
              </a:solidFill>
            </a:rPr>
            <a:t>Во - первых</a:t>
          </a:r>
          <a:endParaRPr lang="ru-RU" sz="4900" kern="1200" dirty="0">
            <a:solidFill>
              <a:srgbClr val="C00000"/>
            </a:solidFill>
          </a:endParaRPr>
        </a:p>
      </dsp:txBody>
      <dsp:txXfrm rot="-5400000">
        <a:off x="1" y="2440385"/>
        <a:ext cx="3177699" cy="1361871"/>
      </dsp:txXfrm>
    </dsp:sp>
    <dsp:sp modelId="{72E7BB83-F375-47FE-B65D-C81DEFE5A43F}">
      <dsp:nvSpPr>
        <dsp:cNvPr id="0" name=""/>
        <dsp:cNvSpPr/>
      </dsp:nvSpPr>
      <dsp:spPr>
        <a:xfrm rot="5400000">
          <a:off x="4374285" y="-1228570"/>
          <a:ext cx="4650572" cy="71077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«Стратегия развития воспитания в Российской Федерации на период до 2025 года»</a:t>
          </a:r>
          <a:r>
            <a:rPr lang="ru-RU" sz="21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(утв. Распоряжением Правительства РФ </a:t>
          </a: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1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от 29 мая 2015 г. N 996-р). </a:t>
          </a:r>
          <a:endParaRPr lang="ru-RU" sz="21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 </a:t>
          </a:r>
          <a:r>
            <a:rPr lang="ru-RU" sz="21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Федеральном законе от 29.12.2012 N 273-</a:t>
          </a: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ФЗ "Об образовании в Российской Федерации" </a:t>
          </a:r>
          <a:r>
            <a:rPr lang="ru-RU" sz="21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(с </a:t>
          </a:r>
          <a:r>
            <a:rPr lang="ru-RU" sz="21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изм</a:t>
          </a:r>
          <a:r>
            <a:rPr lang="ru-RU" sz="21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. и доп., вступ. в силу с 01.03.2022)</a:t>
          </a:r>
          <a:endParaRPr lang="ru-RU" sz="21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необходимость развития познавательных интересов детей указывается  и в главном документе, регламентирующем дошкольное образование страны</a:t>
          </a: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– в Федеральном</a:t>
          </a:r>
          <a:r>
            <a:rPr lang="ru-RU" sz="21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государственном </a:t>
          </a: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образовательном</a:t>
          </a:r>
          <a:r>
            <a:rPr lang="ru-RU" sz="21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стандарте</a:t>
          </a:r>
          <a:r>
            <a:rPr lang="ru-RU" sz="21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дошкольного</a:t>
          </a:r>
          <a:r>
            <a:rPr lang="ru-RU" sz="21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образования. </a:t>
          </a:r>
          <a:endParaRPr lang="ru-RU" sz="21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just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145715" y="227022"/>
        <a:ext cx="6880691" cy="41965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46079-32DB-4D99-B203-FD7A981F72AA}">
      <dsp:nvSpPr>
        <dsp:cNvPr id="0" name=""/>
        <dsp:cNvSpPr/>
      </dsp:nvSpPr>
      <dsp:spPr>
        <a:xfrm rot="5400000">
          <a:off x="-424577" y="431002"/>
          <a:ext cx="2830515" cy="198136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Во – вторых </a:t>
          </a:r>
          <a:endParaRPr lang="ru-RU" sz="3000" kern="1200" dirty="0"/>
        </a:p>
      </dsp:txBody>
      <dsp:txXfrm rot="-5400000">
        <a:off x="1" y="997104"/>
        <a:ext cx="1981360" cy="849155"/>
      </dsp:txXfrm>
    </dsp:sp>
    <dsp:sp modelId="{72E7BB83-F375-47FE-B65D-C81DEFE5A43F}">
      <dsp:nvSpPr>
        <dsp:cNvPr id="0" name=""/>
        <dsp:cNvSpPr/>
      </dsp:nvSpPr>
      <dsp:spPr>
        <a:xfrm rot="5400000">
          <a:off x="5192901" y="-3249061"/>
          <a:ext cx="1839834" cy="83379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0256" tIns="24130" rIns="24130" bIns="24130" numCol="1" spcCol="1270" anchor="ctr" anchorCtr="0">
          <a:noAutofit/>
        </a:bodyPr>
        <a:lstStyle/>
        <a:p>
          <a:pPr marL="285750" lvl="1" indent="-285750" algn="just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800" kern="1200" dirty="0">
            <a:latin typeface="Times New Roman" pitchFamily="18" charset="0"/>
            <a:cs typeface="Times New Roman" pitchFamily="18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«Мы лишаем детей будущего, если  продолжаем учить сегодня так, как учили этому вчера».</a:t>
          </a:r>
          <a:r>
            <a:rPr lang="ru-RU" sz="3800" kern="1200" dirty="0" smtClean="0">
              <a:solidFill>
                <a:srgbClr val="002060"/>
              </a:solidFill>
            </a:rPr>
            <a:t> </a:t>
          </a:r>
          <a:endParaRPr lang="ru-RU" sz="3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285750" lvl="1" indent="-285750" algn="just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943840" y="89813"/>
        <a:ext cx="8248144" cy="1660208"/>
      </dsp:txXfrm>
    </dsp:sp>
    <dsp:sp modelId="{E4E9499A-4472-4EB5-BE94-9DD4A0FA7EB2}">
      <dsp:nvSpPr>
        <dsp:cNvPr id="0" name=""/>
        <dsp:cNvSpPr/>
      </dsp:nvSpPr>
      <dsp:spPr>
        <a:xfrm rot="5400000">
          <a:off x="-424577" y="2980351"/>
          <a:ext cx="2830515" cy="198136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 rot="-5400000">
        <a:off x="1" y="3546453"/>
        <a:ext cx="1981360" cy="849155"/>
      </dsp:txXfrm>
    </dsp:sp>
    <dsp:sp modelId="{8EE6393E-D378-46E1-BB4E-F7D93D0D8AFD}">
      <dsp:nvSpPr>
        <dsp:cNvPr id="0" name=""/>
        <dsp:cNvSpPr/>
      </dsp:nvSpPr>
      <dsp:spPr>
        <a:xfrm rot="5400000">
          <a:off x="5230421" y="-693287"/>
          <a:ext cx="1839834" cy="83379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…в  «цифровой» век, растут «цифровые» дети. 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981360" y="2645587"/>
        <a:ext cx="8248144" cy="16602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87A5A5-3C7C-489C-BCCD-D1A837465D58}">
      <dsp:nvSpPr>
        <dsp:cNvPr id="0" name=""/>
        <dsp:cNvSpPr/>
      </dsp:nvSpPr>
      <dsp:spPr>
        <a:xfrm>
          <a:off x="1316" y="457621"/>
          <a:ext cx="4110781" cy="24664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316" y="457621"/>
        <a:ext cx="4110781" cy="2466468"/>
      </dsp:txXfrm>
    </dsp:sp>
    <dsp:sp modelId="{FC8C6C3B-2030-4F0B-8B0B-396F8E03BA18}">
      <dsp:nvSpPr>
        <dsp:cNvPr id="0" name=""/>
        <dsp:cNvSpPr/>
      </dsp:nvSpPr>
      <dsp:spPr>
        <a:xfrm>
          <a:off x="4300083" y="84580"/>
          <a:ext cx="5219582" cy="3029440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u="sng" kern="1200" dirty="0" smtClean="0">
              <a:solidFill>
                <a:srgbClr val="7030A0"/>
              </a:solidFill>
            </a:rPr>
            <a:t>Технология исследовательской </a:t>
          </a:r>
          <a:r>
            <a:rPr lang="ru-RU" sz="3600" b="1" u="sng" kern="1200" dirty="0" smtClean="0">
              <a:solidFill>
                <a:srgbClr val="7030A0"/>
              </a:solidFill>
            </a:rPr>
            <a:t>деятельности</a:t>
          </a:r>
          <a:endParaRPr lang="ru-RU" sz="3600" kern="1200" dirty="0">
            <a:solidFill>
              <a:srgbClr val="7030A0"/>
            </a:solidFill>
          </a:endParaRPr>
        </a:p>
      </dsp:txBody>
      <dsp:txXfrm>
        <a:off x="4300083" y="84580"/>
        <a:ext cx="5219582" cy="3029440"/>
      </dsp:txXfrm>
    </dsp:sp>
    <dsp:sp modelId="{9B643A24-6659-4880-8590-73C7A1B6740A}">
      <dsp:nvSpPr>
        <dsp:cNvPr id="0" name=""/>
        <dsp:cNvSpPr/>
      </dsp:nvSpPr>
      <dsp:spPr>
        <a:xfrm>
          <a:off x="555716" y="3616654"/>
          <a:ext cx="4110781" cy="2466468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55716" y="3616654"/>
        <a:ext cx="4110781" cy="2466468"/>
      </dsp:txXfrm>
    </dsp:sp>
    <dsp:sp modelId="{D5965F2B-5C17-4E18-95E3-3B11865D0D82}">
      <dsp:nvSpPr>
        <dsp:cNvPr id="0" name=""/>
        <dsp:cNvSpPr/>
      </dsp:nvSpPr>
      <dsp:spPr>
        <a:xfrm>
          <a:off x="5633293" y="3783979"/>
          <a:ext cx="4110781" cy="246646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633293" y="3783979"/>
        <a:ext cx="4110781" cy="24664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0AF34-3A73-4CE2-A7C8-4AAE5FF048E7}">
      <dsp:nvSpPr>
        <dsp:cNvPr id="0" name=""/>
        <dsp:cNvSpPr/>
      </dsp:nvSpPr>
      <dsp:spPr>
        <a:xfrm>
          <a:off x="0" y="320038"/>
          <a:ext cx="3342258" cy="238444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EE6BE-F242-488D-BE82-594A30EBE3CC}">
      <dsp:nvSpPr>
        <dsp:cNvPr id="0" name=""/>
        <dsp:cNvSpPr/>
      </dsp:nvSpPr>
      <dsp:spPr>
        <a:xfrm>
          <a:off x="0" y="1610936"/>
          <a:ext cx="2355743" cy="873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0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>
        <a:off x="0" y="1610936"/>
        <a:ext cx="2355743" cy="873980"/>
      </dsp:txXfrm>
    </dsp:sp>
    <dsp:sp modelId="{CAB8D697-D536-427C-9296-F2352F0595A8}">
      <dsp:nvSpPr>
        <dsp:cNvPr id="0" name=""/>
        <dsp:cNvSpPr/>
      </dsp:nvSpPr>
      <dsp:spPr>
        <a:xfrm>
          <a:off x="3552560" y="2368367"/>
          <a:ext cx="3373566" cy="2438994"/>
        </a:xfrm>
        <a:prstGeom prst="round2Diag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C08B4-FDE2-4190-99C0-BFFB00C506D8}">
      <dsp:nvSpPr>
        <dsp:cNvPr id="0" name=""/>
        <dsp:cNvSpPr/>
      </dsp:nvSpPr>
      <dsp:spPr>
        <a:xfrm>
          <a:off x="3552548" y="626899"/>
          <a:ext cx="3484922" cy="1646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u="sng" kern="1200" dirty="0" smtClean="0">
              <a:solidFill>
                <a:srgbClr val="7030A0"/>
              </a:solidFill>
            </a:rPr>
            <a:t>Игровая технология</a:t>
          </a:r>
          <a:endParaRPr lang="ru-RU" sz="3600" kern="1200" dirty="0">
            <a:solidFill>
              <a:srgbClr val="7030A0"/>
            </a:solidFill>
          </a:endParaRPr>
        </a:p>
      </dsp:txBody>
      <dsp:txXfrm>
        <a:off x="3552548" y="626899"/>
        <a:ext cx="3484922" cy="1646754"/>
      </dsp:txXfrm>
    </dsp:sp>
    <dsp:sp modelId="{CEC4CB47-7D6E-44A2-BCB0-077DE4F40FF4}">
      <dsp:nvSpPr>
        <dsp:cNvPr id="0" name=""/>
        <dsp:cNvSpPr/>
      </dsp:nvSpPr>
      <dsp:spPr>
        <a:xfrm>
          <a:off x="169163" y="3214221"/>
          <a:ext cx="3266191" cy="2931218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E41B5-368F-4ABE-9497-F6F9910AD309}">
      <dsp:nvSpPr>
        <dsp:cNvPr id="0" name=""/>
        <dsp:cNvSpPr/>
      </dsp:nvSpPr>
      <dsp:spPr>
        <a:xfrm>
          <a:off x="7757908" y="2464889"/>
          <a:ext cx="2355743" cy="873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0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>
        <a:off x="7757908" y="2464889"/>
        <a:ext cx="2355743" cy="873980"/>
      </dsp:txXfrm>
    </dsp:sp>
    <dsp:sp modelId="{114A87C7-4580-43FD-B015-67FA4D9A219D}">
      <dsp:nvSpPr>
        <dsp:cNvPr id="0" name=""/>
        <dsp:cNvSpPr/>
      </dsp:nvSpPr>
      <dsp:spPr>
        <a:xfrm>
          <a:off x="8380491" y="2478265"/>
          <a:ext cx="727948" cy="1623107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C75FFC-0EA9-4015-8FF3-3239FDD2CF79}">
      <dsp:nvSpPr>
        <dsp:cNvPr id="0" name=""/>
        <dsp:cNvSpPr/>
      </dsp:nvSpPr>
      <dsp:spPr>
        <a:xfrm>
          <a:off x="4108645" y="5267689"/>
          <a:ext cx="2355743" cy="873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0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>
        <a:off x="4108645" y="5267689"/>
        <a:ext cx="2355743" cy="8739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EB2AE-84EF-485D-A24A-E4E66C20F56D}">
      <dsp:nvSpPr>
        <dsp:cNvPr id="0" name=""/>
        <dsp:cNvSpPr/>
      </dsp:nvSpPr>
      <dsp:spPr>
        <a:xfrm>
          <a:off x="737" y="775341"/>
          <a:ext cx="3173485" cy="3808182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16200000">
        <a:off x="-1243268" y="2019348"/>
        <a:ext cx="3122709" cy="634697"/>
      </dsp:txXfrm>
    </dsp:sp>
    <dsp:sp modelId="{BBA638D7-B314-4305-BB87-B4AE3AF6E002}">
      <dsp:nvSpPr>
        <dsp:cNvPr id="0" name=""/>
        <dsp:cNvSpPr/>
      </dsp:nvSpPr>
      <dsp:spPr>
        <a:xfrm>
          <a:off x="635434" y="775341"/>
          <a:ext cx="2364246" cy="38081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635434" y="775341"/>
        <a:ext cx="2364246" cy="3808182"/>
      </dsp:txXfrm>
    </dsp:sp>
    <dsp:sp modelId="{80DF45DA-9C22-4568-9D19-0608AD5923A2}">
      <dsp:nvSpPr>
        <dsp:cNvPr id="0" name=""/>
        <dsp:cNvSpPr/>
      </dsp:nvSpPr>
      <dsp:spPr>
        <a:xfrm>
          <a:off x="3285294" y="775341"/>
          <a:ext cx="3173485" cy="3808182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16200000">
        <a:off x="2041288" y="2019348"/>
        <a:ext cx="3122709" cy="634697"/>
      </dsp:txXfrm>
    </dsp:sp>
    <dsp:sp modelId="{71989AFD-1C58-4A9B-BF28-328DFFEB7E75}">
      <dsp:nvSpPr>
        <dsp:cNvPr id="0" name=""/>
        <dsp:cNvSpPr/>
      </dsp:nvSpPr>
      <dsp:spPr>
        <a:xfrm rot="5400000">
          <a:off x="3021473" y="3800369"/>
          <a:ext cx="559378" cy="47602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E8FE6-7C96-46DF-ACB3-2518DFD7421E}">
      <dsp:nvSpPr>
        <dsp:cNvPr id="0" name=""/>
        <dsp:cNvSpPr/>
      </dsp:nvSpPr>
      <dsp:spPr>
        <a:xfrm>
          <a:off x="3919991" y="775341"/>
          <a:ext cx="2364246" cy="38081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3919991" y="775341"/>
        <a:ext cx="2364246" cy="3808182"/>
      </dsp:txXfrm>
    </dsp:sp>
    <dsp:sp modelId="{793C0F02-9721-4602-8028-EB41BE0D15DD}">
      <dsp:nvSpPr>
        <dsp:cNvPr id="0" name=""/>
        <dsp:cNvSpPr/>
      </dsp:nvSpPr>
      <dsp:spPr>
        <a:xfrm>
          <a:off x="6569852" y="775341"/>
          <a:ext cx="3173485" cy="3808182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16200000">
        <a:off x="5325845" y="2019348"/>
        <a:ext cx="3122709" cy="634697"/>
      </dsp:txXfrm>
    </dsp:sp>
    <dsp:sp modelId="{0E04FD33-D567-4699-940E-F6157B112A94}">
      <dsp:nvSpPr>
        <dsp:cNvPr id="0" name=""/>
        <dsp:cNvSpPr/>
      </dsp:nvSpPr>
      <dsp:spPr>
        <a:xfrm rot="5400000">
          <a:off x="6306030" y="3800369"/>
          <a:ext cx="559378" cy="47602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92F4F-A992-4986-864F-2FCCCEAC6555}">
      <dsp:nvSpPr>
        <dsp:cNvPr id="0" name=""/>
        <dsp:cNvSpPr/>
      </dsp:nvSpPr>
      <dsp:spPr>
        <a:xfrm>
          <a:off x="7204549" y="775341"/>
          <a:ext cx="2364246" cy="38081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7204549" y="775341"/>
        <a:ext cx="2364246" cy="3808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2006" y="2522484"/>
            <a:ext cx="9202738" cy="174055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4013" y="4601369"/>
            <a:ext cx="7578725" cy="207512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6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3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0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6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83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0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17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3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49394" y="325181"/>
            <a:ext cx="2436019" cy="69283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1338" y="325181"/>
            <a:ext cx="7127610" cy="69283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239" y="5217894"/>
            <a:ext cx="9202738" cy="16127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5239" y="3441630"/>
            <a:ext cx="9202738" cy="177626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67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34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501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66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836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00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17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338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1337" y="1894683"/>
            <a:ext cx="4781815" cy="535886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03598" y="1894683"/>
            <a:ext cx="4781815" cy="535886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338" y="1817617"/>
            <a:ext cx="4783694" cy="75749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6727" indent="0">
              <a:buNone/>
              <a:defRPr sz="2300" b="1"/>
            </a:lvl2pPr>
            <a:lvl3pPr marL="1033455" indent="0">
              <a:buNone/>
              <a:defRPr sz="2000" b="1"/>
            </a:lvl3pPr>
            <a:lvl4pPr marL="1550182" indent="0">
              <a:buNone/>
              <a:defRPr sz="1800" b="1"/>
            </a:lvl4pPr>
            <a:lvl5pPr marL="2066910" indent="0">
              <a:buNone/>
              <a:defRPr sz="1800" b="1"/>
            </a:lvl5pPr>
            <a:lvl6pPr marL="2583637" indent="0">
              <a:buNone/>
              <a:defRPr sz="1800" b="1"/>
            </a:lvl6pPr>
            <a:lvl7pPr marL="3100365" indent="0">
              <a:buNone/>
              <a:defRPr sz="1800" b="1"/>
            </a:lvl7pPr>
            <a:lvl8pPr marL="3617092" indent="0">
              <a:buNone/>
              <a:defRPr sz="1800" b="1"/>
            </a:lvl8pPr>
            <a:lvl9pPr marL="413382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338" y="2575113"/>
            <a:ext cx="4783694" cy="467843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99839" y="1817617"/>
            <a:ext cx="4785574" cy="75749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6727" indent="0">
              <a:buNone/>
              <a:defRPr sz="2300" b="1"/>
            </a:lvl2pPr>
            <a:lvl3pPr marL="1033455" indent="0">
              <a:buNone/>
              <a:defRPr sz="2000" b="1"/>
            </a:lvl3pPr>
            <a:lvl4pPr marL="1550182" indent="0">
              <a:buNone/>
              <a:defRPr sz="1800" b="1"/>
            </a:lvl4pPr>
            <a:lvl5pPr marL="2066910" indent="0">
              <a:buNone/>
              <a:defRPr sz="1800" b="1"/>
            </a:lvl5pPr>
            <a:lvl6pPr marL="2583637" indent="0">
              <a:buNone/>
              <a:defRPr sz="1800" b="1"/>
            </a:lvl6pPr>
            <a:lvl7pPr marL="3100365" indent="0">
              <a:buNone/>
              <a:defRPr sz="1800" b="1"/>
            </a:lvl7pPr>
            <a:lvl8pPr marL="3617092" indent="0">
              <a:buNone/>
              <a:defRPr sz="1800" b="1"/>
            </a:lvl8pPr>
            <a:lvl9pPr marL="413382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99839" y="2575113"/>
            <a:ext cx="4785574" cy="467843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38" y="323299"/>
            <a:ext cx="3561926" cy="137590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32959" y="323300"/>
            <a:ext cx="6052454" cy="6930249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1338" y="1699200"/>
            <a:ext cx="3561926" cy="5554349"/>
          </a:xfrm>
        </p:spPr>
        <p:txBody>
          <a:bodyPr/>
          <a:lstStyle>
            <a:lvl1pPr marL="0" indent="0">
              <a:buNone/>
              <a:defRPr sz="1600"/>
            </a:lvl1pPr>
            <a:lvl2pPr marL="516727" indent="0">
              <a:buNone/>
              <a:defRPr sz="1400"/>
            </a:lvl2pPr>
            <a:lvl3pPr marL="1033455" indent="0">
              <a:buNone/>
              <a:defRPr sz="1100"/>
            </a:lvl3pPr>
            <a:lvl4pPr marL="1550182" indent="0">
              <a:buNone/>
              <a:defRPr sz="1000"/>
            </a:lvl4pPr>
            <a:lvl5pPr marL="2066910" indent="0">
              <a:buNone/>
              <a:defRPr sz="1000"/>
            </a:lvl5pPr>
            <a:lvl6pPr marL="2583637" indent="0">
              <a:buNone/>
              <a:defRPr sz="1000"/>
            </a:lvl6pPr>
            <a:lvl7pPr marL="3100365" indent="0">
              <a:buNone/>
              <a:defRPr sz="1000"/>
            </a:lvl7pPr>
            <a:lvl8pPr marL="3617092" indent="0">
              <a:buNone/>
              <a:defRPr sz="1000"/>
            </a:lvl8pPr>
            <a:lvl9pPr marL="41338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2118" y="5684044"/>
            <a:ext cx="6496050" cy="67103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22118" y="725543"/>
            <a:ext cx="6496050" cy="4872038"/>
          </a:xfrm>
        </p:spPr>
        <p:txBody>
          <a:bodyPr/>
          <a:lstStyle>
            <a:lvl1pPr marL="0" indent="0">
              <a:buNone/>
              <a:defRPr sz="3600"/>
            </a:lvl1pPr>
            <a:lvl2pPr marL="516727" indent="0">
              <a:buNone/>
              <a:defRPr sz="3200"/>
            </a:lvl2pPr>
            <a:lvl3pPr marL="1033455" indent="0">
              <a:buNone/>
              <a:defRPr sz="2700"/>
            </a:lvl3pPr>
            <a:lvl4pPr marL="1550182" indent="0">
              <a:buNone/>
              <a:defRPr sz="2300"/>
            </a:lvl4pPr>
            <a:lvl5pPr marL="2066910" indent="0">
              <a:buNone/>
              <a:defRPr sz="2300"/>
            </a:lvl5pPr>
            <a:lvl6pPr marL="2583637" indent="0">
              <a:buNone/>
              <a:defRPr sz="2300"/>
            </a:lvl6pPr>
            <a:lvl7pPr marL="3100365" indent="0">
              <a:buNone/>
              <a:defRPr sz="2300"/>
            </a:lvl7pPr>
            <a:lvl8pPr marL="3617092" indent="0">
              <a:buNone/>
              <a:defRPr sz="2300"/>
            </a:lvl8pPr>
            <a:lvl9pPr marL="413382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2118" y="6355078"/>
            <a:ext cx="6496050" cy="952979"/>
          </a:xfrm>
        </p:spPr>
        <p:txBody>
          <a:bodyPr/>
          <a:lstStyle>
            <a:lvl1pPr marL="0" indent="0">
              <a:buNone/>
              <a:defRPr sz="1600"/>
            </a:lvl1pPr>
            <a:lvl2pPr marL="516727" indent="0">
              <a:buNone/>
              <a:defRPr sz="1400"/>
            </a:lvl2pPr>
            <a:lvl3pPr marL="1033455" indent="0">
              <a:buNone/>
              <a:defRPr sz="1100"/>
            </a:lvl3pPr>
            <a:lvl4pPr marL="1550182" indent="0">
              <a:buNone/>
              <a:defRPr sz="1000"/>
            </a:lvl4pPr>
            <a:lvl5pPr marL="2066910" indent="0">
              <a:buNone/>
              <a:defRPr sz="1000"/>
            </a:lvl5pPr>
            <a:lvl6pPr marL="2583637" indent="0">
              <a:buNone/>
              <a:defRPr sz="1000"/>
            </a:lvl6pPr>
            <a:lvl7pPr marL="3100365" indent="0">
              <a:buNone/>
              <a:defRPr sz="1000"/>
            </a:lvl7pPr>
            <a:lvl8pPr marL="3617092" indent="0">
              <a:buNone/>
              <a:defRPr sz="1000"/>
            </a:lvl8pPr>
            <a:lvl9pPr marL="413382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38" y="325179"/>
            <a:ext cx="9744075" cy="1353344"/>
          </a:xfrm>
          <a:prstGeom prst="rect">
            <a:avLst/>
          </a:prstGeom>
        </p:spPr>
        <p:txBody>
          <a:bodyPr vert="horz" lIns="103345" tIns="51673" rIns="103345" bIns="5167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338" y="1894683"/>
            <a:ext cx="9744075" cy="5358866"/>
          </a:xfrm>
          <a:prstGeom prst="rect">
            <a:avLst/>
          </a:prstGeom>
        </p:spPr>
        <p:txBody>
          <a:bodyPr vert="horz" lIns="103345" tIns="51673" rIns="103345" bIns="5167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1337" y="7526097"/>
            <a:ext cx="2526242" cy="432318"/>
          </a:xfrm>
          <a:prstGeom prst="rect">
            <a:avLst/>
          </a:prstGeom>
        </p:spPr>
        <p:txBody>
          <a:bodyPr vert="horz" lIns="103345" tIns="51673" rIns="103345" bIns="5167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20128-7147-420C-BC7B-59410DC1BFF9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99140" y="7526097"/>
            <a:ext cx="3428471" cy="432318"/>
          </a:xfrm>
          <a:prstGeom prst="rect">
            <a:avLst/>
          </a:prstGeom>
        </p:spPr>
        <p:txBody>
          <a:bodyPr vert="horz" lIns="103345" tIns="51673" rIns="103345" bIns="5167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59171" y="7526097"/>
            <a:ext cx="2526242" cy="432318"/>
          </a:xfrm>
          <a:prstGeom prst="rect">
            <a:avLst/>
          </a:prstGeom>
        </p:spPr>
        <p:txBody>
          <a:bodyPr vert="horz" lIns="103345" tIns="51673" rIns="103345" bIns="5167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2C8C7-4A92-4287-A1BD-4642BBD4AE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3345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7546" indent="-387546" algn="l" defTabSz="103345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9682" indent="-322955" algn="l" defTabSz="1033455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91819" indent="-258364" algn="l" defTabSz="103345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8546" indent="-258364" algn="l" defTabSz="103345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5273" indent="-258364" algn="l" defTabSz="1033455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42001" indent="-258364" algn="l" defTabSz="103345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58728" indent="-258364" algn="l" defTabSz="103345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75456" indent="-258364" algn="l" defTabSz="103345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92183" indent="-258364" algn="l" defTabSz="103345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34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727" algn="l" defTabSz="10334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3455" algn="l" defTabSz="10334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0182" algn="l" defTabSz="10334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6910" algn="l" defTabSz="10334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637" algn="l" defTabSz="10334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0365" algn="l" defTabSz="10334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7092" algn="l" defTabSz="10334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3820" algn="l" defTabSz="10334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img06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0CEC1"/>
              </a:clrFrom>
              <a:clrTo>
                <a:srgbClr val="C0CEC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224" y="1268740"/>
            <a:ext cx="2836767" cy="4262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33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5751725"/>
            <a:ext cx="5413375" cy="1366239"/>
          </a:xfrm>
          <a:prstGeom prst="rect">
            <a:avLst/>
          </a:prstGeom>
          <a:noFill/>
        </p:spPr>
        <p:txBody>
          <a:bodyPr wrap="square" lIns="103345" tIns="51673" rIns="103345" bIns="51673" rtlCol="0">
            <a:spAutoFit/>
          </a:bodyPr>
          <a:lstStyle/>
          <a:p>
            <a:pPr algn="ctr"/>
            <a:r>
              <a:rPr lang="ru-RU" sz="41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Егорова </a:t>
            </a:r>
          </a:p>
          <a:p>
            <a:r>
              <a:rPr lang="ru-RU" sz="41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Ольга Александровна</a:t>
            </a:r>
            <a:endParaRPr lang="ru-RU" sz="4100" b="1" dirty="0">
              <a:ln w="19050">
                <a:solidFill>
                  <a:srgbClr val="00B05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2867" y="338310"/>
            <a:ext cx="7517119" cy="4259339"/>
          </a:xfrm>
          <a:prstGeom prst="rect">
            <a:avLst/>
          </a:prstGeom>
          <a:noFill/>
        </p:spPr>
        <p:txBody>
          <a:bodyPr wrap="none" lIns="103345" tIns="51673" rIns="103345" bIns="51673" rtlCol="0">
            <a:spAutoFit/>
          </a:bodyPr>
          <a:lstStyle/>
          <a:p>
            <a:r>
              <a:rPr lang="ru-RU" sz="9000" b="1" i="1" dirty="0" smtClean="0">
                <a:solidFill>
                  <a:srgbClr val="00FF00"/>
                </a:solidFill>
                <a:latin typeface="Monotype Corsiva" pitchFamily="66" charset="0"/>
              </a:rPr>
              <a:t>Моя </a:t>
            </a:r>
          </a:p>
          <a:p>
            <a:r>
              <a:rPr lang="ru-RU" sz="9000" b="1" i="1" dirty="0" smtClean="0">
                <a:solidFill>
                  <a:srgbClr val="00FF00"/>
                </a:solidFill>
                <a:latin typeface="Monotype Corsiva" pitchFamily="66" charset="0"/>
              </a:rPr>
              <a:t>педагогическая </a:t>
            </a:r>
            <a:endParaRPr lang="ru-RU" sz="9000" b="1" i="1" dirty="0" smtClean="0">
              <a:solidFill>
                <a:srgbClr val="00FF00"/>
              </a:solidFill>
              <a:latin typeface="Monotype Corsiva" pitchFamily="66" charset="0"/>
            </a:endParaRPr>
          </a:p>
          <a:p>
            <a:pPr algn="r"/>
            <a:r>
              <a:rPr lang="ru-RU" sz="9000" b="1" i="1" dirty="0">
                <a:solidFill>
                  <a:srgbClr val="00FF00"/>
                </a:solidFill>
                <a:latin typeface="Monotype Corsiva" pitchFamily="66" charset="0"/>
              </a:rPr>
              <a:t>к</a:t>
            </a:r>
            <a:r>
              <a:rPr lang="ru-RU" sz="9000" b="1" i="1" dirty="0" smtClean="0">
                <a:solidFill>
                  <a:srgbClr val="00FF00"/>
                </a:solidFill>
                <a:latin typeface="Monotype Corsiva" pitchFamily="66" charset="0"/>
              </a:rPr>
              <a:t>онцепция</a:t>
            </a:r>
            <a:r>
              <a:rPr lang="ru-RU" sz="8100" b="1" i="1" dirty="0" smtClean="0">
                <a:solidFill>
                  <a:srgbClr val="00FF00"/>
                </a:solidFill>
                <a:latin typeface="Monotype Corsiva" pitchFamily="66" charset="0"/>
              </a:rPr>
              <a:t>.</a:t>
            </a:r>
            <a:endParaRPr lang="ru-RU" sz="8100" b="1" i="1" dirty="0">
              <a:solidFill>
                <a:srgbClr val="00FF00"/>
              </a:solidFill>
              <a:latin typeface="Monotype Corsiva" pitchFamily="66" charset="0"/>
            </a:endParaRPr>
          </a:p>
        </p:txBody>
      </p:sp>
      <p:pic>
        <p:nvPicPr>
          <p:cNvPr id="1030" name="Picture 6" descr="https://st2.depositphotos.com/4451541/6735/v/950/depositphotos_67350735-stock-illustration-notebook-and-pen-vector-illustration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t="15875" b="16656"/>
          <a:stretch>
            <a:fillRect/>
          </a:stretch>
        </p:blipFill>
        <p:spPr bwMode="auto">
          <a:xfrm>
            <a:off x="5582545" y="4482954"/>
            <a:ext cx="4422386" cy="29837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821283" y="7358830"/>
            <a:ext cx="1494317" cy="596798"/>
          </a:xfrm>
          <a:prstGeom prst="rect">
            <a:avLst/>
          </a:prstGeom>
          <a:noFill/>
        </p:spPr>
        <p:txBody>
          <a:bodyPr wrap="none" lIns="103345" tIns="51673" rIns="103345" bIns="51673" rtlCol="0">
            <a:spAutoFit/>
          </a:bodyPr>
          <a:lstStyle/>
          <a:p>
            <a:r>
              <a:rPr lang="ru-RU" sz="3200" b="1" dirty="0" smtClean="0">
                <a:solidFill>
                  <a:srgbClr val="66FF33"/>
                </a:solidFill>
                <a:latin typeface="Monotype Corsiva" pitchFamily="66" charset="0"/>
                <a:cs typeface="Aharoni" pitchFamily="2" charset="-79"/>
              </a:rPr>
              <a:t>2022 год</a:t>
            </a:r>
            <a:endParaRPr lang="ru-RU" sz="3200" b="1" dirty="0">
              <a:solidFill>
                <a:srgbClr val="66FF33"/>
              </a:solidFill>
              <a:latin typeface="Monotype Corsiva" pitchFamily="66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3717" y="1522494"/>
          <a:ext cx="10573034" cy="6259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"/>
            <a:ext cx="10826750" cy="1366239"/>
          </a:xfrm>
          <a:prstGeom prst="rect">
            <a:avLst/>
          </a:prstGeom>
        </p:spPr>
        <p:txBody>
          <a:bodyPr wrap="square" lIns="103345" tIns="51673" rIns="103345" bIns="51673">
            <a:spAutoFit/>
          </a:bodyPr>
          <a:lstStyle/>
          <a:p>
            <a:pPr algn="ctr"/>
            <a:r>
              <a:rPr lang="ru-RU" sz="4100" b="1" dirty="0" smtClean="0">
                <a:solidFill>
                  <a:srgbClr val="C00000"/>
                </a:solidFill>
                <a:latin typeface="Monotype Corsiva" pitchFamily="66" charset="0"/>
              </a:rPr>
              <a:t>В своей </a:t>
            </a:r>
            <a:r>
              <a:rPr lang="ru-RU" sz="4100" b="1" dirty="0">
                <a:solidFill>
                  <a:srgbClr val="C00000"/>
                </a:solidFill>
                <a:latin typeface="Monotype Corsiva" pitchFamily="66" charset="0"/>
              </a:rPr>
              <a:t>работе активно применяю современные образовательные технологии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43005" y="2960432"/>
            <a:ext cx="1779383" cy="1808783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12573" y="4313785"/>
            <a:ext cx="2706688" cy="3608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4" name="Picture 2" descr="D:\фото д.с\ИРИНА\DSC03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055" y="1353325"/>
            <a:ext cx="3977809" cy="2983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129" y="1184156"/>
            <a:ext cx="4475625" cy="2983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91254" y="4567539"/>
            <a:ext cx="5304444" cy="298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029993" y="253727"/>
            <a:ext cx="7997700" cy="935352"/>
          </a:xfrm>
          <a:prstGeom prst="rect">
            <a:avLst/>
          </a:prstGeom>
          <a:noFill/>
        </p:spPr>
        <p:txBody>
          <a:bodyPr wrap="none" lIns="103345" tIns="51673" rIns="103345" bIns="51673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Цифровые технологии в ДОУ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41338" y="1894683"/>
          <a:ext cx="9744075" cy="5358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845808" y="253726"/>
            <a:ext cx="9388889" cy="1043074"/>
          </a:xfrm>
          <a:prstGeom prst="rect">
            <a:avLst/>
          </a:prstGeom>
          <a:noFill/>
        </p:spPr>
        <p:txBody>
          <a:bodyPr wrap="square" lIns="103345" tIns="51673" rIns="103345" bIns="51673" rtlCol="0">
            <a:spAutoFit/>
          </a:bodyPr>
          <a:lstStyle/>
          <a:p>
            <a:pPr algn="ctr"/>
            <a:r>
              <a:rPr lang="ru-RU" sz="6100" dirty="0" smtClean="0">
                <a:solidFill>
                  <a:srgbClr val="FF0000"/>
                </a:solidFill>
                <a:latin typeface="Monotype Corsiva" pitchFamily="66" charset="0"/>
              </a:rPr>
              <a:t>Взаимодействие с социумом</a:t>
            </a:r>
            <a:endParaRPr lang="ru-RU" sz="61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D:\фото телефон\8 марта\IMG_20210219_1031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469" y="1607079"/>
            <a:ext cx="3836250" cy="511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фото телефон\IMG_20210326_1124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21283" y="2706678"/>
            <a:ext cx="5683333" cy="426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253717" y="2"/>
            <a:ext cx="10573034" cy="1366239"/>
          </a:xfrm>
          <a:prstGeom prst="rect">
            <a:avLst/>
          </a:prstGeom>
          <a:noFill/>
        </p:spPr>
        <p:txBody>
          <a:bodyPr wrap="square" lIns="103345" tIns="51673" rIns="103345" bIns="51673" rtlCol="0">
            <a:spAutoFit/>
          </a:bodyPr>
          <a:lstStyle/>
          <a:p>
            <a:pPr algn="ctr"/>
            <a:r>
              <a:rPr lang="ru-RU" sz="4100" b="1" dirty="0" smtClean="0">
                <a:solidFill>
                  <a:srgbClr val="008000"/>
                </a:solidFill>
                <a:latin typeface="Monotype Corsiva" pitchFamily="66" charset="0"/>
              </a:rPr>
              <a:t>Наблюдения на прогулках с рассуждениями – познавательный элемент.</a:t>
            </a:r>
            <a:endParaRPr lang="ru-RU" sz="4100" b="1" dirty="0">
              <a:solidFill>
                <a:srgbClr val="00800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01" y="1437910"/>
            <a:ext cx="3978333" cy="2983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6699" y="1607079"/>
            <a:ext cx="2237813" cy="298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D:\планшет\12\IMG_20191107_110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4236" y="1691663"/>
            <a:ext cx="3196875" cy="426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52914" y="4482955"/>
            <a:ext cx="4546667" cy="34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900igr.net/up/datas/140618/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0826750" cy="8120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4" name="Picture 2" descr="Личные достижения педагога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0510970" cy="2351467"/>
          </a:xfrm>
          <a:prstGeom prst="rect">
            <a:avLst/>
          </a:prstGeom>
          <a:noFill/>
        </p:spPr>
      </p:pic>
      <p:pic>
        <p:nvPicPr>
          <p:cNvPr id="3076" name="Picture 4" descr="C:\Users\КОМП\Desktop\воспитатель года 2022\портфолио\мои достижения\Егорова Ольга Александров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301" y="3975447"/>
            <a:ext cx="2545567" cy="34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КОМП\Desktop\воспитатель года 2022\портфолио\мои достижения\img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5497" y="3975447"/>
            <a:ext cx="2572551" cy="34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Users\КОМП\Desktop\воспитатель года 2022\портфолио\мои достижения\img1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1253" y="1353325"/>
            <a:ext cx="2411347" cy="3410000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C:\Users\КОМП\Desktop\воспитатель года 2022\портфолио\мои достижения\img1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7959" y="1268740"/>
            <a:ext cx="2411347" cy="34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КОМП\Desktop\воспитатель года 2022\портфолио\мои достижения\IMG_20220303_1857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176" y="4398370"/>
            <a:ext cx="4546667" cy="34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7783">
            <a:off x="705078" y="2218962"/>
            <a:ext cx="2726399" cy="383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7158" y="0"/>
            <a:ext cx="2712764" cy="383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prstDash val="dashDot"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G:\img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92455">
            <a:off x="4837307" y="325621"/>
            <a:ext cx="2486137" cy="34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t="2205"/>
          <a:stretch>
            <a:fillRect/>
          </a:stretch>
        </p:blipFill>
        <p:spPr bwMode="auto">
          <a:xfrm rot="551869">
            <a:off x="7217775" y="4169208"/>
            <a:ext cx="2794059" cy="3751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Достижения наших педагогов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51932">
            <a:off x="0" y="422895"/>
            <a:ext cx="5413375" cy="1680403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07745">
            <a:off x="3806268" y="3890862"/>
            <a:ext cx="2712764" cy="3836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434" name="Picture 2" descr="https://espanarusa.com/files/autoupload/58/54/55/ibxf0gm3382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959" y="4398370"/>
            <a:ext cx="5115000" cy="34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" y="0"/>
            <a:ext cx="10573033" cy="5644333"/>
          </a:xfrm>
          <a:prstGeom prst="rect">
            <a:avLst/>
          </a:prstGeom>
          <a:noFill/>
        </p:spPr>
        <p:txBody>
          <a:bodyPr wrap="square" lIns="103345" tIns="51673" rIns="103345" bIns="51673" rtlCol="0">
            <a:spAutoFit/>
          </a:bodyPr>
          <a:lstStyle/>
          <a:p>
            <a:r>
              <a:rPr lang="ru-RU" sz="9000" b="1" u="sng" dirty="0" smtClean="0">
                <a:solidFill>
                  <a:srgbClr val="FF0000"/>
                </a:solidFill>
                <a:latin typeface="Monotype Corsiva" pitchFamily="66" charset="0"/>
              </a:rPr>
              <a:t>Тема : </a:t>
            </a:r>
          </a:p>
          <a:p>
            <a:pPr algn="ctr"/>
            <a:r>
              <a:rPr lang="ru-RU" sz="9000" b="1" dirty="0" smtClean="0">
                <a:solidFill>
                  <a:srgbClr val="C00000"/>
                </a:solidFill>
                <a:latin typeface="Monotype Corsiva" pitchFamily="66" charset="0"/>
              </a:rPr>
              <a:t>« Современному ребенку – современное                         воспитание!».....</a:t>
            </a:r>
            <a:endParaRPr lang="ru-RU" sz="9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8301" y="422895"/>
            <a:ext cx="10150149" cy="6613830"/>
          </a:xfrm>
          <a:prstGeom prst="rect">
            <a:avLst/>
          </a:prstGeom>
        </p:spPr>
        <p:txBody>
          <a:bodyPr wrap="square" lIns="103345" tIns="51673" rIns="103345" bIns="51673">
            <a:spAutoFit/>
          </a:bodyPr>
          <a:lstStyle/>
          <a:p>
            <a:pPr algn="ctr"/>
            <a:r>
              <a:rPr lang="ru-RU" sz="4500" b="1" dirty="0">
                <a:solidFill>
                  <a:srgbClr val="C00000"/>
                </a:solidFill>
                <a:latin typeface="Monotype Corsiva" pitchFamily="66" charset="0"/>
              </a:rPr>
              <a:t>Стратегии развития российского образования до 2025 года и ФГОС дошкольного </a:t>
            </a:r>
            <a:r>
              <a:rPr lang="ru-RU" sz="4500" b="1" dirty="0" smtClean="0">
                <a:solidFill>
                  <a:srgbClr val="C00000"/>
                </a:solidFill>
                <a:latin typeface="Monotype Corsiva" pitchFamily="66" charset="0"/>
              </a:rPr>
              <a:t>образования: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«Развивающемуся </a:t>
            </a:r>
            <a:r>
              <a:rPr lang="ru-RU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обществу нужны современно образованные, нравственные, предприимчивые люди, которые могут самостоятельно принимать решения выбора, способны к сотрудничеству, отличаются мобильностью, динамизмом, конструктивностью, готовы к межкультурному взаимодействию, обладающие чувством ответственности за судьбу страны, за ее социально-экономическое процветание».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" y="0"/>
            <a:ext cx="10826750" cy="176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345" tIns="51673" rIns="103345" bIns="51673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Вопрос: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«Как сегодня воспитывать ребенка человеком завтрашнего дня?»  </a:t>
            </a:r>
            <a:endParaRPr lang="ru-RU" sz="36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53716" y="2452926"/>
          <a:ext cx="10285413" cy="5392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" y="0"/>
            <a:ext cx="10826750" cy="176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345" tIns="51673" rIns="103345" bIns="51673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Вопрос: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«Как сегодня воспитывать ребенка человеком завтрашнего дня?»  </a:t>
            </a:r>
            <a:endParaRPr lang="ru-RU" sz="36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53716" y="1776250"/>
          <a:ext cx="10319318" cy="5392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8300" y="5328802"/>
            <a:ext cx="1763045" cy="519854"/>
          </a:xfrm>
          <a:prstGeom prst="rect">
            <a:avLst/>
          </a:prstGeom>
          <a:noFill/>
        </p:spPr>
        <p:txBody>
          <a:bodyPr wrap="none" lIns="103345" tIns="51673" rIns="103345" bIns="51673" rtlCol="0">
            <a:spAutoFit/>
          </a:bodyPr>
          <a:lstStyle/>
          <a:p>
            <a:r>
              <a:rPr lang="ru-RU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 третьих</a:t>
            </a:r>
            <a:endParaRPr lang="ru-RU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5179"/>
            <a:ext cx="10826750" cy="13533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100" b="1" spc="57" dirty="0" smtClean="0">
                <a:ln w="11430">
                  <a:solidFill>
                    <a:schemeClr val="bg1">
                      <a:lumMod val="9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6100" b="1" spc="57" dirty="0" smtClean="0">
                <a:ln w="1143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Цифровой  формат обучения</a:t>
            </a:r>
            <a:r>
              <a:rPr lang="ru-RU" sz="6100" b="1" spc="57" dirty="0" smtClean="0">
                <a:ln w="11430">
                  <a:solidFill>
                    <a:schemeClr val="bg1">
                      <a:lumMod val="95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6100" b="1" spc="57" dirty="0">
              <a:ln w="11430">
                <a:solidFill>
                  <a:schemeClr val="bg1">
                    <a:lumMod val="95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2055" y="1691665"/>
            <a:ext cx="9744075" cy="535886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4338" name="Picture 2" descr="https://ds05.infourok.ru/uploads/ex/0529/00048580-078cadfa/img1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7CFBA"/>
              </a:clrFrom>
              <a:clrTo>
                <a:srgbClr val="D7CFB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"/>
            <a:ext cx="10826750" cy="8120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76639" y="1353325"/>
          <a:ext cx="9744075" cy="6259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"/>
            <a:ext cx="10826750" cy="1366239"/>
          </a:xfrm>
          <a:prstGeom prst="rect">
            <a:avLst/>
          </a:prstGeom>
        </p:spPr>
        <p:txBody>
          <a:bodyPr wrap="square" lIns="103345" tIns="51673" rIns="103345" bIns="51673">
            <a:spAutoFit/>
          </a:bodyPr>
          <a:lstStyle/>
          <a:p>
            <a:pPr algn="ctr"/>
            <a:r>
              <a:rPr lang="ru-RU" sz="4100" b="1" dirty="0" smtClean="0">
                <a:solidFill>
                  <a:srgbClr val="C00000"/>
                </a:solidFill>
                <a:latin typeface="Monotype Corsiva" pitchFamily="66" charset="0"/>
              </a:rPr>
              <a:t>В своей </a:t>
            </a:r>
            <a:r>
              <a:rPr lang="ru-RU" sz="4100" b="1" dirty="0">
                <a:solidFill>
                  <a:srgbClr val="C00000"/>
                </a:solidFill>
                <a:latin typeface="Monotype Corsiva" pitchFamily="66" charset="0"/>
              </a:rPr>
              <a:t>работе активно применяю современные образовательные технологии</a:t>
            </a:r>
          </a:p>
        </p:txBody>
      </p:sp>
      <p:pic>
        <p:nvPicPr>
          <p:cNvPr id="7" name="Рисунок 6" descr="IMG_20210216_1008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14977" y="1353325"/>
            <a:ext cx="3552552" cy="2554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20210427_10132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9561" y="4567539"/>
            <a:ext cx="3890891" cy="3129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7a739d924f4e54b7212be6fe827e56c7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2975" y="4313785"/>
            <a:ext cx="3981694" cy="298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2"/>
            <a:ext cx="10826750" cy="1366239"/>
          </a:xfrm>
          <a:prstGeom prst="rect">
            <a:avLst/>
          </a:prstGeom>
        </p:spPr>
        <p:txBody>
          <a:bodyPr wrap="square" lIns="103345" tIns="51673" rIns="103345" bIns="51673">
            <a:spAutoFit/>
          </a:bodyPr>
          <a:lstStyle/>
          <a:p>
            <a:pPr algn="ctr"/>
            <a:r>
              <a:rPr lang="ru-RU" sz="4100" b="1" dirty="0" smtClean="0">
                <a:solidFill>
                  <a:srgbClr val="C00000"/>
                </a:solidFill>
                <a:latin typeface="Monotype Corsiva" pitchFamily="66" charset="0"/>
              </a:rPr>
              <a:t>В своей </a:t>
            </a:r>
            <a:r>
              <a:rPr lang="ru-RU" sz="4100" b="1" dirty="0">
                <a:solidFill>
                  <a:srgbClr val="C00000"/>
                </a:solidFill>
                <a:latin typeface="Monotype Corsiva" pitchFamily="66" charset="0"/>
              </a:rPr>
              <a:t>работе активно применяю </a:t>
            </a:r>
            <a:r>
              <a:rPr lang="ru-RU" sz="4100" b="1" dirty="0" smtClean="0">
                <a:solidFill>
                  <a:srgbClr val="C00000"/>
                </a:solidFill>
                <a:latin typeface="Monotype Corsiva" pitchFamily="66" charset="0"/>
              </a:rPr>
              <a:t>современные образовательные технологии</a:t>
            </a:r>
            <a:endParaRPr lang="ru-RU" sz="41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https://ds05.infourok.ru/uploads/ex/066c/00045fb3-d13daf9a/hello_html_7e3b87cc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15089"/>
            <a:ext cx="10826750" cy="6343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c1e/00124815-009cc0df/hello_html_m6b9a9a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826750" cy="81200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3716" y="1353325"/>
          <a:ext cx="10166998" cy="6259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"/>
            <a:ext cx="10826750" cy="1366239"/>
          </a:xfrm>
          <a:prstGeom prst="rect">
            <a:avLst/>
          </a:prstGeom>
        </p:spPr>
        <p:txBody>
          <a:bodyPr wrap="square" lIns="103345" tIns="51673" rIns="103345" bIns="51673">
            <a:spAutoFit/>
          </a:bodyPr>
          <a:lstStyle/>
          <a:p>
            <a:pPr algn="ctr"/>
            <a:r>
              <a:rPr lang="ru-RU" sz="4100" b="1" dirty="0" smtClean="0">
                <a:solidFill>
                  <a:srgbClr val="C00000"/>
                </a:solidFill>
                <a:latin typeface="Monotype Corsiva" pitchFamily="66" charset="0"/>
              </a:rPr>
              <a:t>В своей </a:t>
            </a:r>
            <a:r>
              <a:rPr lang="ru-RU" sz="4100" b="1" dirty="0">
                <a:solidFill>
                  <a:srgbClr val="C00000"/>
                </a:solidFill>
                <a:latin typeface="Monotype Corsiva" pitchFamily="66" charset="0"/>
              </a:rPr>
              <a:t>работе активно применяю современные образовательные технологии</a:t>
            </a:r>
          </a:p>
        </p:txBody>
      </p:sp>
      <p:pic>
        <p:nvPicPr>
          <p:cNvPr id="10" name="Picture 3" descr="D:\планшет\12\Новая папка\IMG_20201127_103929.jpg"/>
          <p:cNvPicPr>
            <a:picLocks noChangeAspect="1" noChangeArrowheads="1"/>
          </p:cNvPicPr>
          <p:nvPr/>
        </p:nvPicPr>
        <p:blipFill>
          <a:blip r:embed="rId8" cstate="print"/>
          <a:srcRect r="25999"/>
          <a:stretch>
            <a:fillRect/>
          </a:stretch>
        </p:blipFill>
        <p:spPr bwMode="auto">
          <a:xfrm>
            <a:off x="8712174" y="1184156"/>
            <a:ext cx="1655993" cy="298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271</Words>
  <Application>Microsoft Office PowerPoint</Application>
  <PresentationFormat>B4 (ISO) (250x353 мм)</PresentationFormat>
  <Paragraphs>35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Aharoni</vt:lpstr>
      <vt:lpstr>Arial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«Цифровой  формат обучения»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</dc:creator>
  <cp:lastModifiedBy>User</cp:lastModifiedBy>
  <cp:revision>28</cp:revision>
  <dcterms:created xsi:type="dcterms:W3CDTF">2022-03-20T19:50:25Z</dcterms:created>
  <dcterms:modified xsi:type="dcterms:W3CDTF">2022-03-22T18:39:24Z</dcterms:modified>
</cp:coreProperties>
</file>