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2" r:id="rId3"/>
    <p:sldId id="273" r:id="rId4"/>
    <p:sldId id="274" r:id="rId5"/>
    <p:sldId id="288" r:id="rId6"/>
    <p:sldId id="289" r:id="rId7"/>
    <p:sldId id="276" r:id="rId8"/>
    <p:sldId id="267" r:id="rId9"/>
    <p:sldId id="257" r:id="rId10"/>
    <p:sldId id="258" r:id="rId11"/>
    <p:sldId id="261" r:id="rId12"/>
    <p:sldId id="262" r:id="rId13"/>
    <p:sldId id="263" r:id="rId14"/>
    <p:sldId id="264" r:id="rId15"/>
    <p:sldId id="277" r:id="rId16"/>
    <p:sldId id="283" r:id="rId17"/>
    <p:sldId id="284" r:id="rId18"/>
    <p:sldId id="271" r:id="rId19"/>
    <p:sldId id="279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2016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CEEBB-9F6F-4F3E-A284-E707FDA8F0B6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CCCF4-3A8F-4F1F-8508-FE8DA2F186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wmf"/><Relationship Id="rId10" Type="http://schemas.openxmlformats.org/officeDocument/2006/relationships/image" Target="../media/image38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2;&#1086;&#1085;&#1082;&#1091;&#1088;&#1089;%20&#1083;&#1102;&#1073;&#1083;&#1102;%20&#1090;&#1077;&#1073;&#1103;%20&#1088;&#1086;&#1076;&#1085;&#1086;&#1081;%20&#1082;&#1088;&#1072;&#1081;\muzika_i_zvuki_zhivoj_prirodi_-_zvuki_lesa_(zf.fm)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2;&#1086;&#1085;&#1082;&#1091;&#1088;&#1089;%20&#1083;&#1102;&#1073;&#1083;&#1102;%20&#1090;&#1077;&#1073;&#1103;%20&#1088;&#1086;&#1076;&#1085;&#1086;&#1081;%20&#1082;&#1088;&#1072;&#1081;\muzika_i_zvuki_zhivoj_prirodi_-_zvuki_lesa_(zf.fm).mp3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2;&#1086;&#1085;&#1082;&#1091;&#1088;&#1089;%20&#1083;&#1102;&#1073;&#1083;&#1102;%20&#1090;&#1077;&#1073;&#1103;%20&#1088;&#1086;&#1076;&#1085;&#1086;&#1081;%20&#1082;&#1088;&#1072;&#1081;\&#1053;&#1077;&#1080;&#1079;&#1074;&#1077;&#1089;&#1090;&#1077;&#1085;%20-%20&#1042;&#1099;&#1093;&#1086;&#1076;%20&#1051;&#1077;&#1089;&#1086;&#1074;&#1080;&#1095;&#1082;&#1072;.mp3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F:\&#1082;&#1086;&#1085;&#1082;&#1091;&#1088;&#1089;%20&#1083;&#1102;&#1073;&#1083;&#1102;%20&#1090;&#1077;&#1073;&#1103;%20&#1088;&#1086;&#1076;&#1085;&#1086;&#1081;%20&#1082;&#1088;&#1072;&#1081;\priroda-bormotanie-ruchejka_(mp3CC.com).mp3" TargetMode="Externa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0"/>
            <a:ext cx="8786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Georgia" pitchFamily="18" charset="0"/>
              </a:rPr>
              <a:t>Мы любим</a:t>
            </a:r>
            <a:r>
              <a:rPr lang="ru-RU" sz="4400" b="1" dirty="0" smtClean="0">
                <a:solidFill>
                  <a:schemeClr val="bg1"/>
                </a:solidFill>
                <a:latin typeface="Georgia" pitchFamily="18" charset="0"/>
              </a:rPr>
              <a:t> животных и</a:t>
            </a:r>
            <a:endParaRPr lang="ru-RU" sz="44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  <a:t>Пензенский край</a:t>
            </a:r>
            <a:endParaRPr lang="ru-RU" sz="44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Юлия\Desktop\116205032_0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1976428" cy="1976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000500"/>
            <a:ext cx="2714636" cy="241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 descr="j02330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5038" y="1928802"/>
            <a:ext cx="246701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j02324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785926"/>
            <a:ext cx="2071706" cy="252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Прямоугольник 9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188913"/>
            <a:ext cx="6804025" cy="15732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Picture 5" descr="j023305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1143000"/>
            <a:ext cx="2286028" cy="263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j023214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3037" y="1428736"/>
            <a:ext cx="207096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023244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071942"/>
            <a:ext cx="2714612" cy="251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j023273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9438" y="3929066"/>
            <a:ext cx="2214562" cy="259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aphicFrame>
        <p:nvGraphicFramePr>
          <p:cNvPr id="22530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5842" name="Слайд" r:id="rId3" imgW="4569445" imgH="3426611" progId="PowerPoint.Slide.8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03648" y="515719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110674283_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56566"/>
            <a:ext cx="2643174" cy="2015200"/>
          </a:xfrm>
          <a:prstGeom prst="rect">
            <a:avLst/>
          </a:prstGeom>
          <a:noFill/>
        </p:spPr>
      </p:pic>
      <p:pic>
        <p:nvPicPr>
          <p:cNvPr id="2" name="Picture 3" descr="C:\Users\Admin\Desktop\c73fbe0c2d7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6143644"/>
            <a:ext cx="1018126" cy="714356"/>
          </a:xfrm>
          <a:prstGeom prst="rect">
            <a:avLst/>
          </a:prstGeom>
          <a:noFill/>
        </p:spPr>
      </p:pic>
      <p:pic>
        <p:nvPicPr>
          <p:cNvPr id="3" name="Picture 2" descr="C:\Users\Admin\Desktop\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0"/>
            <a:ext cx="1000556" cy="1134445"/>
          </a:xfrm>
          <a:prstGeom prst="rect">
            <a:avLst/>
          </a:prstGeom>
          <a:noFill/>
        </p:spPr>
      </p:pic>
      <p:pic>
        <p:nvPicPr>
          <p:cNvPr id="4" name="Picture 5" descr="C:\Users\Admin\Desktop\1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1928802"/>
            <a:ext cx="1285884" cy="846323"/>
          </a:xfrm>
          <a:prstGeom prst="rect">
            <a:avLst/>
          </a:prstGeom>
          <a:noFill/>
        </p:spPr>
      </p:pic>
      <p:pic>
        <p:nvPicPr>
          <p:cNvPr id="1026" name="Picture 2" descr="Картинки по запросу косуля на прозрачном фон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77509" y="4071942"/>
            <a:ext cx="2466491" cy="1802436"/>
          </a:xfrm>
          <a:prstGeom prst="rect">
            <a:avLst/>
          </a:prstGeom>
          <a:noFill/>
        </p:spPr>
      </p:pic>
      <p:pic>
        <p:nvPicPr>
          <p:cNvPr id="9" name="muzika_i_zvuki_zhivoj_prirodi_-_zvuki_lesa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7740352" y="5697488"/>
            <a:ext cx="1160512" cy="116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74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E:\приро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632" y="0"/>
            <a:ext cx="8546210" cy="6765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zika_i_zvuki_zhivoj_prirodi_-_zvuki_lesa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199512" y="5661248"/>
            <a:ext cx="944488" cy="94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Юлия\Desktop\116205032_0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0"/>
            <a:ext cx="6912768" cy="6912768"/>
          </a:xfrm>
          <a:prstGeom prst="rect">
            <a:avLst/>
          </a:prstGeom>
          <a:noFill/>
        </p:spPr>
      </p:pic>
      <p:pic>
        <p:nvPicPr>
          <p:cNvPr id="3" name="Неизвестен - Выход Лесович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488088" y="5445224"/>
            <a:ext cx="1412776" cy="1412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1746" name="Слайд" r:id="rId4" imgW="4571967" imgH="3429053" progId="PowerPoint.Slide.8">
              <p:embed/>
            </p:oleObj>
          </a:graphicData>
        </a:graphic>
      </p:graphicFrame>
      <p:pic>
        <p:nvPicPr>
          <p:cNvPr id="4" name="priroda-bormotanie-ruchejka_(mp3CC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271520" y="5661248"/>
            <a:ext cx="872480" cy="87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красная книга анимация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1942"/>
            <a:ext cx="2857500" cy="2457451"/>
          </a:xfrm>
          <a:prstGeom prst="rect">
            <a:avLst/>
          </a:prstGeom>
          <a:noFill/>
        </p:spPr>
      </p:pic>
      <p:pic>
        <p:nvPicPr>
          <p:cNvPr id="7172" name="Picture 4" descr="Похожее изображение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0"/>
            <a:ext cx="2857500" cy="2457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4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213966"/>
            <a:ext cx="2714612" cy="2644034"/>
          </a:xfrm>
          <a:prstGeom prst="rect">
            <a:avLst/>
          </a:prstGeom>
          <a:noFill/>
        </p:spPr>
      </p:pic>
      <p:pic>
        <p:nvPicPr>
          <p:cNvPr id="71681" name="Picture 1" descr="C:\Users\Юлия\Desktop\116205032_0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5876"/>
            <a:ext cx="2411760" cy="2411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7</Words>
  <Application>Microsoft Office PowerPoint</Application>
  <PresentationFormat>Экран (4:3)</PresentationFormat>
  <Paragraphs>2</Paragraphs>
  <Slides>20</Slides>
  <Notes>1</Notes>
  <HiddenSlides>0</HiddenSlides>
  <MMClips>4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Тема Office</vt:lpstr>
      <vt:lpstr>Слайд</vt:lpstr>
      <vt:lpstr>Слайд Microsoft Office PowerPoint 97-2003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Юлия</dc:creator>
  <cp:lastModifiedBy>Баженова </cp:lastModifiedBy>
  <cp:revision>56</cp:revision>
  <dcterms:created xsi:type="dcterms:W3CDTF">2017-11-05T16:32:39Z</dcterms:created>
  <dcterms:modified xsi:type="dcterms:W3CDTF">2019-03-10T16:02:58Z</dcterms:modified>
</cp:coreProperties>
</file>