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5" r:id="rId6"/>
    <p:sldId id="267" r:id="rId7"/>
    <p:sldId id="268" r:id="rId8"/>
    <p:sldId id="271" r:id="rId9"/>
    <p:sldId id="273" r:id="rId10"/>
    <p:sldId id="274" r:id="rId11"/>
    <p:sldId id="277" r:id="rId12"/>
    <p:sldId id="276" r:id="rId13"/>
    <p:sldId id="280" r:id="rId14"/>
    <p:sldId id="279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AEC4C-568E-4D2A-9A57-CA811A53008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218459-D0FB-4C7B-B8E8-45398949784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Дополнительная </a:t>
          </a:r>
          <a:r>
            <a:rPr lang="ru-RU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общеразвивающая</a:t>
          </a:r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программа социально-педагогической направленности</a:t>
          </a:r>
        </a:p>
        <a:p>
          <a:r>
            <a: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32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«Читаем играя».</a:t>
          </a:r>
          <a:endParaRPr lang="ru-RU" sz="3200" b="1" u="sng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932868-74E8-4EEE-9F92-04E6810B5D8D}" type="parTrans" cxnId="{DDBF65EA-C021-4205-8D8A-7BBD7AEE34E2}">
      <dgm:prSet/>
      <dgm:spPr/>
      <dgm:t>
        <a:bodyPr/>
        <a:lstStyle/>
        <a:p>
          <a:endParaRPr lang="ru-RU"/>
        </a:p>
      </dgm:t>
    </dgm:pt>
    <dgm:pt modelId="{2CAD3B52-27B5-4BB6-B161-FA24E39B55B9}" type="sibTrans" cxnId="{DDBF65EA-C021-4205-8D8A-7BBD7AEE34E2}">
      <dgm:prSet/>
      <dgm:spPr/>
      <dgm:t>
        <a:bodyPr/>
        <a:lstStyle/>
        <a:p>
          <a:endParaRPr lang="ru-RU"/>
        </a:p>
      </dgm:t>
    </dgm:pt>
    <dgm:pt modelId="{25021FAC-052B-422A-B653-19C4DC200FA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Методическая база </a:t>
          </a:r>
        </a:p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+ </a:t>
          </a:r>
        </a:p>
        <a:p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дидактические пособия</a:t>
          </a:r>
          <a:endParaRPr lang="ru-RU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FB1B79-D9EB-4EE2-BB5A-862707F88E9D}" type="parTrans" cxnId="{51CE0867-13F0-4550-BD1B-C23DE03815EF}">
      <dgm:prSet/>
      <dgm:spPr/>
      <dgm:t>
        <a:bodyPr/>
        <a:lstStyle/>
        <a:p>
          <a:endParaRPr lang="ru-RU"/>
        </a:p>
      </dgm:t>
    </dgm:pt>
    <dgm:pt modelId="{DDFCE370-DFBF-4722-A16B-144E871330FD}" type="sibTrans" cxnId="{51CE0867-13F0-4550-BD1B-C23DE03815EF}">
      <dgm:prSet/>
      <dgm:spPr/>
      <dgm:t>
        <a:bodyPr/>
        <a:lstStyle/>
        <a:p>
          <a:endParaRPr lang="ru-RU"/>
        </a:p>
      </dgm:t>
    </dgm:pt>
    <dgm:pt modelId="{D07BBA63-FBA5-4F41-A584-7F866F5B4A87}">
      <dgm:prSet phldrT="[Текст]" custT="1"/>
      <dgm:spPr/>
      <dgm:t>
        <a:bodyPr/>
        <a:lstStyle/>
        <a:p>
          <a:r>
            <a:rPr lang="ru-RU" sz="20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Стоимость 1 часа = 100 рублей</a:t>
          </a:r>
          <a:endParaRPr lang="ru-RU" sz="2000" b="1" u="sng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012ACE-4372-480E-9135-F0191C20979E}" type="parTrans" cxnId="{AAF00158-F12B-4F26-A70A-0AAB7922B92D}">
      <dgm:prSet/>
      <dgm:spPr/>
      <dgm:t>
        <a:bodyPr/>
        <a:lstStyle/>
        <a:p>
          <a:endParaRPr lang="ru-RU"/>
        </a:p>
      </dgm:t>
    </dgm:pt>
    <dgm:pt modelId="{4D08E3D2-5633-4676-9688-21521C97B1AD}" type="sibTrans" cxnId="{AAF00158-F12B-4F26-A70A-0AAB7922B92D}">
      <dgm:prSet/>
      <dgm:spPr/>
      <dgm:t>
        <a:bodyPr/>
        <a:lstStyle/>
        <a:p>
          <a:endParaRPr lang="ru-RU"/>
        </a:p>
      </dgm:t>
    </dgm:pt>
    <dgm:pt modelId="{DA4C51F3-8DBF-4505-964F-D5224916EFD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Оплата педагога за 1 час</a:t>
          </a:r>
        </a:p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= 89 рублей</a:t>
          </a:r>
          <a:endParaRPr lang="ru-RU" sz="2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72370DA-CEDD-41C2-87E3-24E30879FFA0}" type="parTrans" cxnId="{0030AD93-8327-4374-99B1-BF7E53088506}">
      <dgm:prSet/>
      <dgm:spPr/>
      <dgm:t>
        <a:bodyPr/>
        <a:lstStyle/>
        <a:p>
          <a:endParaRPr lang="ru-RU"/>
        </a:p>
      </dgm:t>
    </dgm:pt>
    <dgm:pt modelId="{798E83A6-8F21-4391-A76E-A0D2F8583EDE}" type="sibTrans" cxnId="{0030AD93-8327-4374-99B1-BF7E53088506}">
      <dgm:prSet/>
      <dgm:spPr/>
      <dgm:t>
        <a:bodyPr/>
        <a:lstStyle/>
        <a:p>
          <a:endParaRPr lang="ru-RU"/>
        </a:p>
      </dgm:t>
    </dgm:pt>
    <dgm:pt modelId="{859C518F-8079-44EE-901E-9B7CA41A60D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2 года обучения</a:t>
          </a:r>
        </a:p>
        <a:p>
          <a:r>
            <a: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(дети 5-7 лет)</a:t>
          </a:r>
          <a:endParaRPr lang="ru-RU" sz="20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940D6A-26C0-4CB2-9878-A946F88909EF}" type="parTrans" cxnId="{9E55429C-2B48-4843-AA7A-2BC476B9232D}">
      <dgm:prSet/>
      <dgm:spPr/>
      <dgm:t>
        <a:bodyPr/>
        <a:lstStyle/>
        <a:p>
          <a:endParaRPr lang="ru-RU"/>
        </a:p>
      </dgm:t>
    </dgm:pt>
    <dgm:pt modelId="{180B35AD-DCC3-41B5-B802-E7A59BBCB232}" type="sibTrans" cxnId="{9E55429C-2B48-4843-AA7A-2BC476B9232D}">
      <dgm:prSet/>
      <dgm:spPr/>
      <dgm:t>
        <a:bodyPr/>
        <a:lstStyle/>
        <a:p>
          <a:endParaRPr lang="ru-RU"/>
        </a:p>
      </dgm:t>
    </dgm:pt>
    <dgm:pt modelId="{42B57136-CD2D-48AA-9EEB-E37B7DB3E1D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11 рублей на укрепление материально- технической базы ДОУ</a:t>
          </a:r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2A46159-BAAC-4D2A-8005-98555AE4BFC5}" type="parTrans" cxnId="{2B5EC35A-DF45-4CB2-836B-A21782679AF6}">
      <dgm:prSet/>
      <dgm:spPr/>
      <dgm:t>
        <a:bodyPr/>
        <a:lstStyle/>
        <a:p>
          <a:endParaRPr lang="ru-RU"/>
        </a:p>
      </dgm:t>
    </dgm:pt>
    <dgm:pt modelId="{371F1DAA-8B6C-40A2-B6FB-E7EBC16D6030}" type="sibTrans" cxnId="{2B5EC35A-DF45-4CB2-836B-A21782679AF6}">
      <dgm:prSet/>
      <dgm:spPr/>
      <dgm:t>
        <a:bodyPr/>
        <a:lstStyle/>
        <a:p>
          <a:endParaRPr lang="ru-RU"/>
        </a:p>
      </dgm:t>
    </dgm:pt>
    <dgm:pt modelId="{178BF992-09E6-406A-BEFB-0D379E14DBA2}" type="pres">
      <dgm:prSet presAssocID="{27FAEC4C-568E-4D2A-9A57-CA811A53008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A077386-F519-4B7C-8A65-DECE13BC4BCB}" type="pres">
      <dgm:prSet presAssocID="{8C218459-D0FB-4C7B-B8E8-453989497840}" presName="hierRoot1" presStyleCnt="0"/>
      <dgm:spPr/>
    </dgm:pt>
    <dgm:pt modelId="{471BCF8E-0443-4C07-853E-0F9BED3E2D2A}" type="pres">
      <dgm:prSet presAssocID="{8C218459-D0FB-4C7B-B8E8-453989497840}" presName="composite" presStyleCnt="0"/>
      <dgm:spPr/>
    </dgm:pt>
    <dgm:pt modelId="{FC16CB60-6BDF-40F2-A272-0F8853F3805E}" type="pres">
      <dgm:prSet presAssocID="{8C218459-D0FB-4C7B-B8E8-453989497840}" presName="background" presStyleLbl="node0" presStyleIdx="0" presStyleCnt="1"/>
      <dgm:spPr/>
    </dgm:pt>
    <dgm:pt modelId="{6E22C43A-8AEC-4FC4-8FFE-A6BEE8BF590A}" type="pres">
      <dgm:prSet presAssocID="{8C218459-D0FB-4C7B-B8E8-453989497840}" presName="text" presStyleLbl="fgAcc0" presStyleIdx="0" presStyleCnt="1" custScaleX="2834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547C70-3F6C-4381-940E-916C43732E5A}" type="pres">
      <dgm:prSet presAssocID="{8C218459-D0FB-4C7B-B8E8-453989497840}" presName="hierChild2" presStyleCnt="0"/>
      <dgm:spPr/>
    </dgm:pt>
    <dgm:pt modelId="{487AA3CE-78BA-4D5B-9F71-D12532B9CECA}" type="pres">
      <dgm:prSet presAssocID="{B9FB1B79-D9EB-4EE2-BB5A-862707F88E9D}" presName="Name10" presStyleLbl="parChTrans1D2" presStyleIdx="0" presStyleCnt="2"/>
      <dgm:spPr/>
      <dgm:t>
        <a:bodyPr/>
        <a:lstStyle/>
        <a:p>
          <a:endParaRPr lang="ru-RU"/>
        </a:p>
      </dgm:t>
    </dgm:pt>
    <dgm:pt modelId="{ADA0BB2D-B47B-4E7A-B87D-AEC88D8E1F2D}" type="pres">
      <dgm:prSet presAssocID="{25021FAC-052B-422A-B653-19C4DC200FA1}" presName="hierRoot2" presStyleCnt="0"/>
      <dgm:spPr/>
    </dgm:pt>
    <dgm:pt modelId="{53E8614E-C090-49EA-9388-6475A9612415}" type="pres">
      <dgm:prSet presAssocID="{25021FAC-052B-422A-B653-19C4DC200FA1}" presName="composite2" presStyleCnt="0"/>
      <dgm:spPr/>
    </dgm:pt>
    <dgm:pt modelId="{C6109CCB-0D09-469F-8DAE-736DD51F22F5}" type="pres">
      <dgm:prSet presAssocID="{25021FAC-052B-422A-B653-19C4DC200FA1}" presName="background2" presStyleLbl="node2" presStyleIdx="0" presStyleCnt="2"/>
      <dgm:spPr/>
    </dgm:pt>
    <dgm:pt modelId="{0EE635B6-1A0C-465F-BBFB-66F17B73FBFD}" type="pres">
      <dgm:prSet presAssocID="{25021FAC-052B-422A-B653-19C4DC200FA1}" presName="text2" presStyleLbl="fgAcc2" presStyleIdx="0" presStyleCnt="2" custScaleX="1562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8B2FC6-DB6D-497A-BDC6-713FBFD35D61}" type="pres">
      <dgm:prSet presAssocID="{25021FAC-052B-422A-B653-19C4DC200FA1}" presName="hierChild3" presStyleCnt="0"/>
      <dgm:spPr/>
    </dgm:pt>
    <dgm:pt modelId="{0A30B15C-0923-4928-A388-370E09FE26C5}" type="pres">
      <dgm:prSet presAssocID="{30012ACE-4372-480E-9135-F0191C20979E}" presName="Name17" presStyleLbl="parChTrans1D3" presStyleIdx="0" presStyleCnt="3"/>
      <dgm:spPr/>
      <dgm:t>
        <a:bodyPr/>
        <a:lstStyle/>
        <a:p>
          <a:endParaRPr lang="ru-RU"/>
        </a:p>
      </dgm:t>
    </dgm:pt>
    <dgm:pt modelId="{D32337E9-8685-4722-8A09-F87B2C3F33B3}" type="pres">
      <dgm:prSet presAssocID="{D07BBA63-FBA5-4F41-A584-7F866F5B4A87}" presName="hierRoot3" presStyleCnt="0"/>
      <dgm:spPr/>
    </dgm:pt>
    <dgm:pt modelId="{7D6904FA-C677-4564-92BF-1B7D98C5C6CB}" type="pres">
      <dgm:prSet presAssocID="{D07BBA63-FBA5-4F41-A584-7F866F5B4A87}" presName="composite3" presStyleCnt="0"/>
      <dgm:spPr/>
    </dgm:pt>
    <dgm:pt modelId="{9EC283A2-7B8D-4C1D-BC84-00D376170B83}" type="pres">
      <dgm:prSet presAssocID="{D07BBA63-FBA5-4F41-A584-7F866F5B4A87}" presName="background3" presStyleLbl="node3" presStyleIdx="0" presStyleCnt="3"/>
      <dgm:spPr/>
    </dgm:pt>
    <dgm:pt modelId="{C342638E-4239-4C8F-A08A-EF16A9F37BB6}" type="pres">
      <dgm:prSet presAssocID="{D07BBA63-FBA5-4F41-A584-7F866F5B4A87}" presName="text3" presStyleLbl="fgAcc3" presStyleIdx="0" presStyleCnt="3" custScaleX="1098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1A2E39-4601-42FF-9873-24BB11F0F466}" type="pres">
      <dgm:prSet presAssocID="{D07BBA63-FBA5-4F41-A584-7F866F5B4A87}" presName="hierChild4" presStyleCnt="0"/>
      <dgm:spPr/>
    </dgm:pt>
    <dgm:pt modelId="{311914E3-D838-420B-BDA5-47D78539B7BB}" type="pres">
      <dgm:prSet presAssocID="{072370DA-CEDD-41C2-87E3-24E30879FFA0}" presName="Name17" presStyleLbl="parChTrans1D3" presStyleIdx="1" presStyleCnt="3"/>
      <dgm:spPr/>
      <dgm:t>
        <a:bodyPr/>
        <a:lstStyle/>
        <a:p>
          <a:endParaRPr lang="ru-RU"/>
        </a:p>
      </dgm:t>
    </dgm:pt>
    <dgm:pt modelId="{DEC86267-95DE-462E-8DC7-C832B60B08CC}" type="pres">
      <dgm:prSet presAssocID="{DA4C51F3-8DBF-4505-964F-D5224916EFDD}" presName="hierRoot3" presStyleCnt="0"/>
      <dgm:spPr/>
    </dgm:pt>
    <dgm:pt modelId="{5504D4D0-EC21-493B-A611-C34696BA567C}" type="pres">
      <dgm:prSet presAssocID="{DA4C51F3-8DBF-4505-964F-D5224916EFDD}" presName="composite3" presStyleCnt="0"/>
      <dgm:spPr/>
    </dgm:pt>
    <dgm:pt modelId="{1EFE635B-DA41-4833-B454-A8FA212012A4}" type="pres">
      <dgm:prSet presAssocID="{DA4C51F3-8DBF-4505-964F-D5224916EFDD}" presName="background3" presStyleLbl="node3" presStyleIdx="1" presStyleCnt="3"/>
      <dgm:spPr/>
    </dgm:pt>
    <dgm:pt modelId="{3106721F-78F8-4A95-A9C5-EE39A7D5E3FE}" type="pres">
      <dgm:prSet presAssocID="{DA4C51F3-8DBF-4505-964F-D5224916EFDD}" presName="text3" presStyleLbl="fgAcc3" presStyleIdx="1" presStyleCnt="3" custLinFactNeighborX="1837" custLinFactNeighborY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234058-58A9-4EF5-9A44-92DF7C36360C}" type="pres">
      <dgm:prSet presAssocID="{DA4C51F3-8DBF-4505-964F-D5224916EFDD}" presName="hierChild4" presStyleCnt="0"/>
      <dgm:spPr/>
    </dgm:pt>
    <dgm:pt modelId="{2FF0FDA6-4DA1-418C-B36D-8A5568EDAD69}" type="pres">
      <dgm:prSet presAssocID="{9D940D6A-26C0-4CB2-9878-A946F88909EF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D7F777A-A6B8-4F72-852F-9C06FC8E7AD7}" type="pres">
      <dgm:prSet presAssocID="{859C518F-8079-44EE-901E-9B7CA41A60DC}" presName="hierRoot2" presStyleCnt="0"/>
      <dgm:spPr/>
    </dgm:pt>
    <dgm:pt modelId="{06D5EDD3-138A-4A33-B28F-F35558C66811}" type="pres">
      <dgm:prSet presAssocID="{859C518F-8079-44EE-901E-9B7CA41A60DC}" presName="composite2" presStyleCnt="0"/>
      <dgm:spPr/>
    </dgm:pt>
    <dgm:pt modelId="{360E56F6-C232-4F91-96AD-139B715C02DD}" type="pres">
      <dgm:prSet presAssocID="{859C518F-8079-44EE-901E-9B7CA41A60DC}" presName="background2" presStyleLbl="node2" presStyleIdx="1" presStyleCnt="2"/>
      <dgm:spPr/>
    </dgm:pt>
    <dgm:pt modelId="{AE71E16A-5E77-4BF8-AC07-2E76ADADC6C2}" type="pres">
      <dgm:prSet presAssocID="{859C518F-8079-44EE-901E-9B7CA41A60DC}" presName="text2" presStyleLbl="fgAcc2" presStyleIdx="1" presStyleCnt="2" custScaleX="140955" custLinFactNeighborX="-11314" custLinFactNeighborY="7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03EABF9-8392-46D0-B54A-9E1D84BD1F16}" type="pres">
      <dgm:prSet presAssocID="{859C518F-8079-44EE-901E-9B7CA41A60DC}" presName="hierChild3" presStyleCnt="0"/>
      <dgm:spPr/>
    </dgm:pt>
    <dgm:pt modelId="{ED109C1E-85F6-441A-BA52-B54798AB8862}" type="pres">
      <dgm:prSet presAssocID="{72A46159-BAAC-4D2A-8005-98555AE4BFC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CCC23C8-3085-4068-B281-2E45A13E2582}" type="pres">
      <dgm:prSet presAssocID="{42B57136-CD2D-48AA-9EEB-E37B7DB3E1D6}" presName="hierRoot3" presStyleCnt="0"/>
      <dgm:spPr/>
    </dgm:pt>
    <dgm:pt modelId="{01A348E2-4DC0-4B06-9B3C-4F2AE99B384B}" type="pres">
      <dgm:prSet presAssocID="{42B57136-CD2D-48AA-9EEB-E37B7DB3E1D6}" presName="composite3" presStyleCnt="0"/>
      <dgm:spPr/>
    </dgm:pt>
    <dgm:pt modelId="{D418B3C8-25B6-4765-94E9-CBE95E82753C}" type="pres">
      <dgm:prSet presAssocID="{42B57136-CD2D-48AA-9EEB-E37B7DB3E1D6}" presName="background3" presStyleLbl="node3" presStyleIdx="2" presStyleCnt="3"/>
      <dgm:spPr/>
    </dgm:pt>
    <dgm:pt modelId="{861F6FD4-0291-4306-AE60-A934696E8C89}" type="pres">
      <dgm:prSet presAssocID="{42B57136-CD2D-48AA-9EEB-E37B7DB3E1D6}" presName="text3" presStyleLbl="fgAcc3" presStyleIdx="2" presStyleCnt="3" custScaleX="1223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D0753E-680B-43A2-B667-C4CF66A436CD}" type="pres">
      <dgm:prSet presAssocID="{42B57136-CD2D-48AA-9EEB-E37B7DB3E1D6}" presName="hierChild4" presStyleCnt="0"/>
      <dgm:spPr/>
    </dgm:pt>
  </dgm:ptLst>
  <dgm:cxnLst>
    <dgm:cxn modelId="{DC44E147-8488-44F9-9196-4391721C72AE}" type="presOf" srcId="{42B57136-CD2D-48AA-9EEB-E37B7DB3E1D6}" destId="{861F6FD4-0291-4306-AE60-A934696E8C89}" srcOrd="0" destOrd="0" presId="urn:microsoft.com/office/officeart/2005/8/layout/hierarchy1"/>
    <dgm:cxn modelId="{9E55429C-2B48-4843-AA7A-2BC476B9232D}" srcId="{8C218459-D0FB-4C7B-B8E8-453989497840}" destId="{859C518F-8079-44EE-901E-9B7CA41A60DC}" srcOrd="1" destOrd="0" parTransId="{9D940D6A-26C0-4CB2-9878-A946F88909EF}" sibTransId="{180B35AD-DCC3-41B5-B802-E7A59BBCB232}"/>
    <dgm:cxn modelId="{EA514B9D-31B0-433D-B7F9-9D49C51E2723}" type="presOf" srcId="{859C518F-8079-44EE-901E-9B7CA41A60DC}" destId="{AE71E16A-5E77-4BF8-AC07-2E76ADADC6C2}" srcOrd="0" destOrd="0" presId="urn:microsoft.com/office/officeart/2005/8/layout/hierarchy1"/>
    <dgm:cxn modelId="{925DC0E7-5FC5-4908-8B0B-33970BACCFFB}" type="presOf" srcId="{D07BBA63-FBA5-4F41-A584-7F866F5B4A87}" destId="{C342638E-4239-4C8F-A08A-EF16A9F37BB6}" srcOrd="0" destOrd="0" presId="urn:microsoft.com/office/officeart/2005/8/layout/hierarchy1"/>
    <dgm:cxn modelId="{51CE0867-13F0-4550-BD1B-C23DE03815EF}" srcId="{8C218459-D0FB-4C7B-B8E8-453989497840}" destId="{25021FAC-052B-422A-B653-19C4DC200FA1}" srcOrd="0" destOrd="0" parTransId="{B9FB1B79-D9EB-4EE2-BB5A-862707F88E9D}" sibTransId="{DDFCE370-DFBF-4722-A16B-144E871330FD}"/>
    <dgm:cxn modelId="{172AE631-2DF0-45B1-855F-5327A1E1E852}" type="presOf" srcId="{72A46159-BAAC-4D2A-8005-98555AE4BFC5}" destId="{ED109C1E-85F6-441A-BA52-B54798AB8862}" srcOrd="0" destOrd="0" presId="urn:microsoft.com/office/officeart/2005/8/layout/hierarchy1"/>
    <dgm:cxn modelId="{DDBF65EA-C021-4205-8D8A-7BBD7AEE34E2}" srcId="{27FAEC4C-568E-4D2A-9A57-CA811A53008D}" destId="{8C218459-D0FB-4C7B-B8E8-453989497840}" srcOrd="0" destOrd="0" parTransId="{CD932868-74E8-4EEE-9F92-04E6810B5D8D}" sibTransId="{2CAD3B52-27B5-4BB6-B161-FA24E39B55B9}"/>
    <dgm:cxn modelId="{3011B246-280F-42FC-A96E-FBD1E1BA9A9F}" type="presOf" srcId="{27FAEC4C-568E-4D2A-9A57-CA811A53008D}" destId="{178BF992-09E6-406A-BEFB-0D379E14DBA2}" srcOrd="0" destOrd="0" presId="urn:microsoft.com/office/officeart/2005/8/layout/hierarchy1"/>
    <dgm:cxn modelId="{AA91777E-D7DA-4206-894E-CE650B13672C}" type="presOf" srcId="{9D940D6A-26C0-4CB2-9878-A946F88909EF}" destId="{2FF0FDA6-4DA1-418C-B36D-8A5568EDAD69}" srcOrd="0" destOrd="0" presId="urn:microsoft.com/office/officeart/2005/8/layout/hierarchy1"/>
    <dgm:cxn modelId="{2B5EC35A-DF45-4CB2-836B-A21782679AF6}" srcId="{859C518F-8079-44EE-901E-9B7CA41A60DC}" destId="{42B57136-CD2D-48AA-9EEB-E37B7DB3E1D6}" srcOrd="0" destOrd="0" parTransId="{72A46159-BAAC-4D2A-8005-98555AE4BFC5}" sibTransId="{371F1DAA-8B6C-40A2-B6FB-E7EBC16D6030}"/>
    <dgm:cxn modelId="{700535BA-1A87-43F5-9B4D-57CFE2083EEF}" type="presOf" srcId="{8C218459-D0FB-4C7B-B8E8-453989497840}" destId="{6E22C43A-8AEC-4FC4-8FFE-A6BEE8BF590A}" srcOrd="0" destOrd="0" presId="urn:microsoft.com/office/officeart/2005/8/layout/hierarchy1"/>
    <dgm:cxn modelId="{7FC2191A-80C4-4E4E-8DE0-6171BE9B1684}" type="presOf" srcId="{30012ACE-4372-480E-9135-F0191C20979E}" destId="{0A30B15C-0923-4928-A388-370E09FE26C5}" srcOrd="0" destOrd="0" presId="urn:microsoft.com/office/officeart/2005/8/layout/hierarchy1"/>
    <dgm:cxn modelId="{0030AD93-8327-4374-99B1-BF7E53088506}" srcId="{25021FAC-052B-422A-B653-19C4DC200FA1}" destId="{DA4C51F3-8DBF-4505-964F-D5224916EFDD}" srcOrd="1" destOrd="0" parTransId="{072370DA-CEDD-41C2-87E3-24E30879FFA0}" sibTransId="{798E83A6-8F21-4391-A76E-A0D2F8583EDE}"/>
    <dgm:cxn modelId="{2303C950-804E-4D4D-BC1E-4DE80A00A5E5}" type="presOf" srcId="{072370DA-CEDD-41C2-87E3-24E30879FFA0}" destId="{311914E3-D838-420B-BDA5-47D78539B7BB}" srcOrd="0" destOrd="0" presId="urn:microsoft.com/office/officeart/2005/8/layout/hierarchy1"/>
    <dgm:cxn modelId="{79A39D9C-8160-4878-AFFA-DB84D09B8D70}" type="presOf" srcId="{B9FB1B79-D9EB-4EE2-BB5A-862707F88E9D}" destId="{487AA3CE-78BA-4D5B-9F71-D12532B9CECA}" srcOrd="0" destOrd="0" presId="urn:microsoft.com/office/officeart/2005/8/layout/hierarchy1"/>
    <dgm:cxn modelId="{AAF00158-F12B-4F26-A70A-0AAB7922B92D}" srcId="{25021FAC-052B-422A-B653-19C4DC200FA1}" destId="{D07BBA63-FBA5-4F41-A584-7F866F5B4A87}" srcOrd="0" destOrd="0" parTransId="{30012ACE-4372-480E-9135-F0191C20979E}" sibTransId="{4D08E3D2-5633-4676-9688-21521C97B1AD}"/>
    <dgm:cxn modelId="{0ABCCBCE-DA26-461B-BB8B-4AEB8A2945A4}" type="presOf" srcId="{25021FAC-052B-422A-B653-19C4DC200FA1}" destId="{0EE635B6-1A0C-465F-BBFB-66F17B73FBFD}" srcOrd="0" destOrd="0" presId="urn:microsoft.com/office/officeart/2005/8/layout/hierarchy1"/>
    <dgm:cxn modelId="{48E00C20-D13B-40BC-AA49-DD27A1137C00}" type="presOf" srcId="{DA4C51F3-8DBF-4505-964F-D5224916EFDD}" destId="{3106721F-78F8-4A95-A9C5-EE39A7D5E3FE}" srcOrd="0" destOrd="0" presId="urn:microsoft.com/office/officeart/2005/8/layout/hierarchy1"/>
    <dgm:cxn modelId="{33995DDC-55AD-4E45-9529-E86002788D0C}" type="presParOf" srcId="{178BF992-09E6-406A-BEFB-0D379E14DBA2}" destId="{CA077386-F519-4B7C-8A65-DECE13BC4BCB}" srcOrd="0" destOrd="0" presId="urn:microsoft.com/office/officeart/2005/8/layout/hierarchy1"/>
    <dgm:cxn modelId="{2F6BEC44-A170-41B3-AB2B-882A5B25CE1E}" type="presParOf" srcId="{CA077386-F519-4B7C-8A65-DECE13BC4BCB}" destId="{471BCF8E-0443-4C07-853E-0F9BED3E2D2A}" srcOrd="0" destOrd="0" presId="urn:microsoft.com/office/officeart/2005/8/layout/hierarchy1"/>
    <dgm:cxn modelId="{FBB91829-64BB-4BC1-A1C2-69FD3B7A0D9A}" type="presParOf" srcId="{471BCF8E-0443-4C07-853E-0F9BED3E2D2A}" destId="{FC16CB60-6BDF-40F2-A272-0F8853F3805E}" srcOrd="0" destOrd="0" presId="urn:microsoft.com/office/officeart/2005/8/layout/hierarchy1"/>
    <dgm:cxn modelId="{1819A512-40DB-4EAE-BBC2-4CCA71D3B7AD}" type="presParOf" srcId="{471BCF8E-0443-4C07-853E-0F9BED3E2D2A}" destId="{6E22C43A-8AEC-4FC4-8FFE-A6BEE8BF590A}" srcOrd="1" destOrd="0" presId="urn:microsoft.com/office/officeart/2005/8/layout/hierarchy1"/>
    <dgm:cxn modelId="{0457140F-7E0E-4A67-BA65-0B0CED6CFB9E}" type="presParOf" srcId="{CA077386-F519-4B7C-8A65-DECE13BC4BCB}" destId="{C0547C70-3F6C-4381-940E-916C43732E5A}" srcOrd="1" destOrd="0" presId="urn:microsoft.com/office/officeart/2005/8/layout/hierarchy1"/>
    <dgm:cxn modelId="{174D2310-870E-4ACA-86BE-27A450435AE7}" type="presParOf" srcId="{C0547C70-3F6C-4381-940E-916C43732E5A}" destId="{487AA3CE-78BA-4D5B-9F71-D12532B9CECA}" srcOrd="0" destOrd="0" presId="urn:microsoft.com/office/officeart/2005/8/layout/hierarchy1"/>
    <dgm:cxn modelId="{107D75F4-F088-4DCC-96E3-ACE8883ED462}" type="presParOf" srcId="{C0547C70-3F6C-4381-940E-916C43732E5A}" destId="{ADA0BB2D-B47B-4E7A-B87D-AEC88D8E1F2D}" srcOrd="1" destOrd="0" presId="urn:microsoft.com/office/officeart/2005/8/layout/hierarchy1"/>
    <dgm:cxn modelId="{5D0C30D3-0568-40AE-B664-6B924E9A87B0}" type="presParOf" srcId="{ADA0BB2D-B47B-4E7A-B87D-AEC88D8E1F2D}" destId="{53E8614E-C090-49EA-9388-6475A9612415}" srcOrd="0" destOrd="0" presId="urn:microsoft.com/office/officeart/2005/8/layout/hierarchy1"/>
    <dgm:cxn modelId="{BA30E464-085E-4800-87FF-076FBCBB91B0}" type="presParOf" srcId="{53E8614E-C090-49EA-9388-6475A9612415}" destId="{C6109CCB-0D09-469F-8DAE-736DD51F22F5}" srcOrd="0" destOrd="0" presId="urn:microsoft.com/office/officeart/2005/8/layout/hierarchy1"/>
    <dgm:cxn modelId="{EAE838B0-DBF1-4204-AE27-EC5C85B06B09}" type="presParOf" srcId="{53E8614E-C090-49EA-9388-6475A9612415}" destId="{0EE635B6-1A0C-465F-BBFB-66F17B73FBFD}" srcOrd="1" destOrd="0" presId="urn:microsoft.com/office/officeart/2005/8/layout/hierarchy1"/>
    <dgm:cxn modelId="{0BCFCBB9-20C1-4078-9650-8D5D3E32FF06}" type="presParOf" srcId="{ADA0BB2D-B47B-4E7A-B87D-AEC88D8E1F2D}" destId="{328B2FC6-DB6D-497A-BDC6-713FBFD35D61}" srcOrd="1" destOrd="0" presId="urn:microsoft.com/office/officeart/2005/8/layout/hierarchy1"/>
    <dgm:cxn modelId="{BF368325-CAAF-4CE5-8593-A7C9BFF832DD}" type="presParOf" srcId="{328B2FC6-DB6D-497A-BDC6-713FBFD35D61}" destId="{0A30B15C-0923-4928-A388-370E09FE26C5}" srcOrd="0" destOrd="0" presId="urn:microsoft.com/office/officeart/2005/8/layout/hierarchy1"/>
    <dgm:cxn modelId="{65A42D45-5B68-4A83-A10A-46CFE52AFCBE}" type="presParOf" srcId="{328B2FC6-DB6D-497A-BDC6-713FBFD35D61}" destId="{D32337E9-8685-4722-8A09-F87B2C3F33B3}" srcOrd="1" destOrd="0" presId="urn:microsoft.com/office/officeart/2005/8/layout/hierarchy1"/>
    <dgm:cxn modelId="{13407B2F-6438-470C-B775-FAD50EE12F52}" type="presParOf" srcId="{D32337E9-8685-4722-8A09-F87B2C3F33B3}" destId="{7D6904FA-C677-4564-92BF-1B7D98C5C6CB}" srcOrd="0" destOrd="0" presId="urn:microsoft.com/office/officeart/2005/8/layout/hierarchy1"/>
    <dgm:cxn modelId="{F52D3179-4097-4CD7-B742-D069A81EC2CF}" type="presParOf" srcId="{7D6904FA-C677-4564-92BF-1B7D98C5C6CB}" destId="{9EC283A2-7B8D-4C1D-BC84-00D376170B83}" srcOrd="0" destOrd="0" presId="urn:microsoft.com/office/officeart/2005/8/layout/hierarchy1"/>
    <dgm:cxn modelId="{97BCC405-D90B-427C-88DE-FD4471F67024}" type="presParOf" srcId="{7D6904FA-C677-4564-92BF-1B7D98C5C6CB}" destId="{C342638E-4239-4C8F-A08A-EF16A9F37BB6}" srcOrd="1" destOrd="0" presId="urn:microsoft.com/office/officeart/2005/8/layout/hierarchy1"/>
    <dgm:cxn modelId="{4EED7CFC-362C-4827-853B-4AC4A59FF176}" type="presParOf" srcId="{D32337E9-8685-4722-8A09-F87B2C3F33B3}" destId="{8A1A2E39-4601-42FF-9873-24BB11F0F466}" srcOrd="1" destOrd="0" presId="urn:microsoft.com/office/officeart/2005/8/layout/hierarchy1"/>
    <dgm:cxn modelId="{853DFE2C-D702-470B-A9AC-0C8A307B35D3}" type="presParOf" srcId="{328B2FC6-DB6D-497A-BDC6-713FBFD35D61}" destId="{311914E3-D838-420B-BDA5-47D78539B7BB}" srcOrd="2" destOrd="0" presId="urn:microsoft.com/office/officeart/2005/8/layout/hierarchy1"/>
    <dgm:cxn modelId="{867A9FFF-5135-4DBF-9C34-1229C8774F65}" type="presParOf" srcId="{328B2FC6-DB6D-497A-BDC6-713FBFD35D61}" destId="{DEC86267-95DE-462E-8DC7-C832B60B08CC}" srcOrd="3" destOrd="0" presId="urn:microsoft.com/office/officeart/2005/8/layout/hierarchy1"/>
    <dgm:cxn modelId="{786AC9EB-B1DA-48DE-8269-28D8D3F1082A}" type="presParOf" srcId="{DEC86267-95DE-462E-8DC7-C832B60B08CC}" destId="{5504D4D0-EC21-493B-A611-C34696BA567C}" srcOrd="0" destOrd="0" presId="urn:microsoft.com/office/officeart/2005/8/layout/hierarchy1"/>
    <dgm:cxn modelId="{F1BEBFB9-E0EC-43F3-95EA-09441E5F0DC6}" type="presParOf" srcId="{5504D4D0-EC21-493B-A611-C34696BA567C}" destId="{1EFE635B-DA41-4833-B454-A8FA212012A4}" srcOrd="0" destOrd="0" presId="urn:microsoft.com/office/officeart/2005/8/layout/hierarchy1"/>
    <dgm:cxn modelId="{4EE05331-82B8-4603-9F7D-07DB9E2B298B}" type="presParOf" srcId="{5504D4D0-EC21-493B-A611-C34696BA567C}" destId="{3106721F-78F8-4A95-A9C5-EE39A7D5E3FE}" srcOrd="1" destOrd="0" presId="urn:microsoft.com/office/officeart/2005/8/layout/hierarchy1"/>
    <dgm:cxn modelId="{47B680AD-8389-4885-82C8-E5CE2731E4F1}" type="presParOf" srcId="{DEC86267-95DE-462E-8DC7-C832B60B08CC}" destId="{BA234058-58A9-4EF5-9A44-92DF7C36360C}" srcOrd="1" destOrd="0" presId="urn:microsoft.com/office/officeart/2005/8/layout/hierarchy1"/>
    <dgm:cxn modelId="{9D62E0E9-1478-4E18-A2A5-8707910D01E0}" type="presParOf" srcId="{C0547C70-3F6C-4381-940E-916C43732E5A}" destId="{2FF0FDA6-4DA1-418C-B36D-8A5568EDAD69}" srcOrd="2" destOrd="0" presId="urn:microsoft.com/office/officeart/2005/8/layout/hierarchy1"/>
    <dgm:cxn modelId="{3A9DCB25-88AA-4E7C-90D3-E4D3464040D4}" type="presParOf" srcId="{C0547C70-3F6C-4381-940E-916C43732E5A}" destId="{FD7F777A-A6B8-4F72-852F-9C06FC8E7AD7}" srcOrd="3" destOrd="0" presId="urn:microsoft.com/office/officeart/2005/8/layout/hierarchy1"/>
    <dgm:cxn modelId="{4B3CB016-10B9-48B7-96CD-2511C41EC65A}" type="presParOf" srcId="{FD7F777A-A6B8-4F72-852F-9C06FC8E7AD7}" destId="{06D5EDD3-138A-4A33-B28F-F35558C66811}" srcOrd="0" destOrd="0" presId="urn:microsoft.com/office/officeart/2005/8/layout/hierarchy1"/>
    <dgm:cxn modelId="{704705CE-23C7-48B9-8EB8-F285ED0489EE}" type="presParOf" srcId="{06D5EDD3-138A-4A33-B28F-F35558C66811}" destId="{360E56F6-C232-4F91-96AD-139B715C02DD}" srcOrd="0" destOrd="0" presId="urn:microsoft.com/office/officeart/2005/8/layout/hierarchy1"/>
    <dgm:cxn modelId="{DD25FC03-7A69-48E2-87A0-4EB0DB14BF05}" type="presParOf" srcId="{06D5EDD3-138A-4A33-B28F-F35558C66811}" destId="{AE71E16A-5E77-4BF8-AC07-2E76ADADC6C2}" srcOrd="1" destOrd="0" presId="urn:microsoft.com/office/officeart/2005/8/layout/hierarchy1"/>
    <dgm:cxn modelId="{631C18A6-7692-41F3-922D-3A8FB5EE894C}" type="presParOf" srcId="{FD7F777A-A6B8-4F72-852F-9C06FC8E7AD7}" destId="{503EABF9-8392-46D0-B54A-9E1D84BD1F16}" srcOrd="1" destOrd="0" presId="urn:microsoft.com/office/officeart/2005/8/layout/hierarchy1"/>
    <dgm:cxn modelId="{30E40299-BD41-436B-9603-4393B1AD815B}" type="presParOf" srcId="{503EABF9-8392-46D0-B54A-9E1D84BD1F16}" destId="{ED109C1E-85F6-441A-BA52-B54798AB8862}" srcOrd="0" destOrd="0" presId="urn:microsoft.com/office/officeart/2005/8/layout/hierarchy1"/>
    <dgm:cxn modelId="{B8AA4520-BE43-4F17-9544-85D515614C9D}" type="presParOf" srcId="{503EABF9-8392-46D0-B54A-9E1D84BD1F16}" destId="{5CCC23C8-3085-4068-B281-2E45A13E2582}" srcOrd="1" destOrd="0" presId="urn:microsoft.com/office/officeart/2005/8/layout/hierarchy1"/>
    <dgm:cxn modelId="{AA75B3B6-B5A9-4BFD-B802-BCC3587BA8F3}" type="presParOf" srcId="{5CCC23C8-3085-4068-B281-2E45A13E2582}" destId="{01A348E2-4DC0-4B06-9B3C-4F2AE99B384B}" srcOrd="0" destOrd="0" presId="urn:microsoft.com/office/officeart/2005/8/layout/hierarchy1"/>
    <dgm:cxn modelId="{48D395FD-A106-4234-9CC7-9FB2E763F0FF}" type="presParOf" srcId="{01A348E2-4DC0-4B06-9B3C-4F2AE99B384B}" destId="{D418B3C8-25B6-4765-94E9-CBE95E82753C}" srcOrd="0" destOrd="0" presId="urn:microsoft.com/office/officeart/2005/8/layout/hierarchy1"/>
    <dgm:cxn modelId="{C2ADA700-635E-41DF-8106-4680DBFF2835}" type="presParOf" srcId="{01A348E2-4DC0-4B06-9B3C-4F2AE99B384B}" destId="{861F6FD4-0291-4306-AE60-A934696E8C89}" srcOrd="1" destOrd="0" presId="urn:microsoft.com/office/officeart/2005/8/layout/hierarchy1"/>
    <dgm:cxn modelId="{2EF33952-2163-4CB9-8025-FF136BA4D486}" type="presParOf" srcId="{5CCC23C8-3085-4068-B281-2E45A13E2582}" destId="{99D0753E-680B-43A2-B667-C4CF66A436CD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МП\Desktop\book-2160539_12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214282" y="0"/>
            <a:ext cx="8715436" cy="57148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№1 р.п. Тамала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4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4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«Оказание дополнительных платных образовательных услуг в ДОУ».</a:t>
            </a:r>
          </a:p>
          <a:p>
            <a:pPr algn="ctr">
              <a:buNone/>
            </a:pPr>
            <a:r>
              <a:rPr lang="ru-RU" b="1" u="sng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(из опыта работы О.А. Егоровой)</a:t>
            </a:r>
            <a:endParaRPr lang="ru-RU" b="1" u="sng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thumbs.dreamstime.com/b/%D0%B6%D0%B8%D0%B7%D0%BD%D0%B5%D1%80%D0%B0-%D0%BE%D1%81%D1%82%D0%BD%D1%8B%D0%B9-%D1%81%D1%8B%D1%87-%D1%88%D0%BA%D0%BE-%D1%8B-94686414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4000" y="3978000"/>
            <a:ext cx="2880000" cy="288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G:\фото доп\IMG_23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:\фото доп\IMG_23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G:\фото доп\P_20200311_0950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198000"/>
            <a:ext cx="4995000" cy="6660000"/>
          </a:xfrm>
          <a:prstGeom prst="rect">
            <a:avLst/>
          </a:prstGeom>
          <a:ln w="889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8" name="Picture 2" descr="https://thumbs.dreamstime.com/b/%D0%B1%D0%B0%D1%88%D0%BD%D1%8F-%D0%BA%D0%BD%D0%B8%D0%B3-433900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4346" y="928670"/>
            <a:ext cx="4749800" cy="6336000"/>
          </a:xfrm>
          <a:prstGeom prst="rect">
            <a:avLst/>
          </a:prstGeom>
          <a:noFill/>
        </p:spPr>
      </p:pic>
      <p:pic>
        <p:nvPicPr>
          <p:cNvPr id="4100" name="Picture 4" descr="https://www.rulit.me/tinymce/plugins/smileys/img/25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93969">
            <a:off x="-51266" y="80267"/>
            <a:ext cx="3363149" cy="18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hotoshop-kopona.com/uploads/posts/2019-03/1553194323_pr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G:\фото доп\IMG_24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714356"/>
            <a:ext cx="6572296" cy="54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6" name="AutoShape 4" descr="https://img-fotki.yandex.ru/get/9480/214177006.57/0_d8a98_58720028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s://img-fotki.yandex.ru/get/9480/214177006.57/0_d8a98_58720028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https://img-fotki.yandex.ru/get/9480/214177006.57/0_d8a98_58720028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https://avatars.mds.yandex.net/get-zen_doc/118779/pub_5bab1544519f9a00aa935bd5_5bab1e1b707c9e00aaf8e95b/scale_120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3000372"/>
            <a:ext cx="3637525" cy="360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00.infourok.ru/images/doc/165/190502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G:\фото доп\P_20190627_1609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285860"/>
            <a:ext cx="7200000" cy="54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30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900igr.net/up/datas/143806/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30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2dJgDDCFVY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00042"/>
            <a:ext cx="9144000" cy="6858000"/>
          </a:xfrm>
          <a:prstGeom prst="rect">
            <a:avLst/>
          </a:prstGeom>
        </p:spPr>
      </p:pic>
      <p:pic>
        <p:nvPicPr>
          <p:cNvPr id="2050" name="Picture 2" descr="C:\Users\КОМП\Desktop\342863_ochag_gepatita_pod_harkovom_zarazhenie_oh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-35721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cover dir="r"/>
    <p:sndAc>
      <p:stSnd>
        <p:snd r:embed="rId2" name="бензопила 7с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avatars.mds.yandex.net/get-pdb/1360297/bf205657-4527-4ebb-818e-9b9695a28cf5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285720" y="214290"/>
          <a:ext cx="8643998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flipV="1">
            <a:off x="5572132" y="5643578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30000">
    <p:wheel spokes="8"/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rs.mds.yandex.net/get-pdb/1360297/bf205657-4527-4ebb-818e-9b9695a28cf5/s1200?webp=fals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ДОП: </a:t>
            </a: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Aparajita" pitchFamily="34" charset="0"/>
              </a:rPr>
              <a:t> знакомство с буквами и звуками; обучение чтению открытых и закрытых слогов, с переходом к чтению целых слов и предложений;</a:t>
            </a:r>
          </a:p>
          <a:p>
            <a:pPr algn="just">
              <a:buFont typeface="Wingdings" pitchFamily="2" charset="2"/>
              <a:buChar char="Ø"/>
            </a:pP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Aparajit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Aparajita" pitchFamily="34" charset="0"/>
              </a:rPr>
              <a:t>обучить детей старшего дошкольного возрасту осознанному, правильному чтению, создавая условия для овладения навыками речевого чтения, основами грамоты, письма, формирования основ читательской культуры, привития любви к родному языку.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3314" name="Picture 2" descr="https://us.123rf.com/450wm/ellagrin/ellagrin1908/ellagrin190800008/135388751-illustration-children-sit-on-a-stack-of-books-and-look-at-one-of-them-.jpg?ver=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4" y="4338000"/>
            <a:ext cx="2520000" cy="2520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circle/>
    <p:sndAc>
      <p:stSnd>
        <p:snd r:embed="rId2" name="птицы 5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Новая папка\презентация\abstraktnye-fony-dlya-prezentacii-volny-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473" y="0"/>
            <a:ext cx="9126527" cy="686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b1.culture.ru/c/7615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15501" cy="6858000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>
            <a:off x="4857752" y="785794"/>
            <a:ext cx="1000132" cy="714380"/>
          </a:xfrm>
          <a:prstGeom prst="straightConnector1">
            <a:avLst/>
          </a:prstGeom>
          <a:ln w="41275" cap="rnd"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857752" y="1857364"/>
            <a:ext cx="1214446" cy="1071570"/>
          </a:xfrm>
          <a:prstGeom prst="straightConnector1">
            <a:avLst/>
          </a:prstGeom>
          <a:ln w="41275" cap="rnd"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929190" y="3429000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857752" y="4643446"/>
            <a:ext cx="1214446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29322" y="1285860"/>
            <a:ext cx="1106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ЗВУК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15074" y="2786058"/>
            <a:ext cx="14077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БУКВА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86512" y="407194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43636" y="521495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ПИСЬМО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4" name="AutoShape 10" descr="https://cdn1.ozone.ru/multimedia/10193854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6" name="AutoShape 12" descr="https://cdn1.ozone.ru/multimedia/1019385473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s://i.pinimg.com/736x/ab/5f/a0/ab5fa0c9d58f73deba446656e5852cc5--children-books-christian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357166"/>
            <a:ext cx="3872067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0000">
    <p:strips dir="ru"/>
    <p:sndAc>
      <p:stSnd>
        <p:snd r:embed="rId2" name="Книга_открывается_и_пролистыва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Новая папка\презентация\abstraktnye-fony-dlya-prezentacii-volny-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473" y="-9548"/>
            <a:ext cx="9126527" cy="686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G:\фото доп\P_20200311_09391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00200" y="285728"/>
            <a:ext cx="7143800" cy="6572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6" name="Picture 2" descr="http://i.mycdn.me/i?r=AzEPZsRbOZEKgBhR0XGMT1Rk7VFdlcAkROVKbQSeAPrFcaaKTM5SRkZCeTgDn6uOyic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642918"/>
            <a:ext cx="3445714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8"/>
    <p:sndAc>
      <p:stSnd>
        <p:snd r:embed="rId2" name="Сказка колокольчики 15с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G:\фото доп\P_20200311_0937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180000">
    <p:newsflash/>
    <p:sndAc>
      <p:stSnd>
        <p:snd r:embed="rId2" name="сказка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фото доп\IMG_239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фото доп\IMG_23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141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пришла книга</dc:title>
  <dc:subject>День знаний 5-6 лет</dc:subject>
  <dc:creator>Волкова Нина Александровна</dc:creator>
  <cp:lastModifiedBy>КОМП</cp:lastModifiedBy>
  <cp:revision>39</cp:revision>
  <dcterms:modified xsi:type="dcterms:W3CDTF">2020-11-21T08:38:56Z</dcterms:modified>
</cp:coreProperties>
</file>